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handoutMasterIdLst>
    <p:handoutMasterId r:id="rId14"/>
  </p:handoutMasterIdLst>
  <p:sldIdLst>
    <p:sldId id="330" r:id="rId5"/>
    <p:sldId id="332" r:id="rId6"/>
    <p:sldId id="333" r:id="rId7"/>
    <p:sldId id="343" r:id="rId8"/>
    <p:sldId id="334" r:id="rId9"/>
    <p:sldId id="341" r:id="rId10"/>
    <p:sldId id="344" r:id="rId11"/>
    <p:sldId id="34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D7AC3CCA-C797-4891-BE02-D94E43425B78}">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14" autoAdjust="0"/>
    <p:restoredTop sz="96409" autoAdjust="0"/>
  </p:normalViewPr>
  <p:slideViewPr>
    <p:cSldViewPr snapToGrid="0">
      <p:cViewPr varScale="1">
        <p:scale>
          <a:sx n="73" d="100"/>
          <a:sy n="73" d="100"/>
        </p:scale>
        <p:origin x="268" y="48"/>
      </p:cViewPr>
      <p:guideLst/>
    </p:cSldViewPr>
  </p:slideViewPr>
  <p:outlineViewPr>
    <p:cViewPr>
      <p:scale>
        <a:sx n="33" d="100"/>
        <a:sy n="33" d="100"/>
      </p:scale>
      <p:origin x="0" y="-15072"/>
    </p:cViewPr>
  </p:outlin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F9C198B-720E-C672-0A1F-810B02D7D66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D251430-053F-DF2E-13BD-5EF99EFB68D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2949AF-D433-4BA9-985A-0F5A71B8713D}" type="datetimeFigureOut">
              <a:rPr lang="en-US" smtClean="0"/>
              <a:t>11/13/2024</a:t>
            </a:fld>
            <a:endParaRPr lang="en-US" dirty="0"/>
          </a:p>
        </p:txBody>
      </p:sp>
      <p:sp>
        <p:nvSpPr>
          <p:cNvPr id="4" name="Footer Placeholder 3">
            <a:extLst>
              <a:ext uri="{FF2B5EF4-FFF2-40B4-BE49-F238E27FC236}">
                <a16:creationId xmlns:a16="http://schemas.microsoft.com/office/drawing/2014/main" id="{A6DFFCF5-9E67-D641-CB26-31CBEB9DA54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DDB857-6406-8EE5-670A-A888D4D9E48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2894985-3448-4B54-B340-F6E34589E76C}" type="slidenum">
              <a:rPr lang="en-US" smtClean="0"/>
              <a:t>‹#›</a:t>
            </a:fld>
            <a:endParaRPr lang="en-US" dirty="0"/>
          </a:p>
        </p:txBody>
      </p:sp>
    </p:spTree>
    <p:extLst>
      <p:ext uri="{BB962C8B-B14F-4D97-AF65-F5344CB8AC3E}">
        <p14:creationId xmlns:p14="http://schemas.microsoft.com/office/powerpoint/2010/main" val="531754465"/>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png>
</file>

<file path=ppt/media/image13.png>
</file>

<file path=ppt/media/image2.jpeg>
</file>

<file path=ppt/media/image3.jpeg>
</file>

<file path=ppt/media/image4.jpeg>
</file>

<file path=ppt/media/image5.jpeg>
</file>

<file path=ppt/media/image6.png>
</file>

<file path=ppt/media/image7.svg>
</file>

<file path=ppt/media/image8.jp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EA0533-A760-432F-87BD-515264C2976F}" type="datetimeFigureOut">
              <a:rPr lang="en-US" smtClean="0"/>
              <a:t>11/13/2024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46F2B-1084-40BA-9F0A-B1F6847335C5}" type="slidenum">
              <a:rPr lang="en-US" smtClean="0"/>
              <a:t>‹#›</a:t>
            </a:fld>
            <a:endParaRPr lang="en-US" dirty="0"/>
          </a:p>
        </p:txBody>
      </p:sp>
    </p:spTree>
    <p:extLst>
      <p:ext uri="{BB962C8B-B14F-4D97-AF65-F5344CB8AC3E}">
        <p14:creationId xmlns:p14="http://schemas.microsoft.com/office/powerpoint/2010/main" val="3812076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B46F2B-1084-40BA-9F0A-B1F6847335C5}" type="slidenum">
              <a:rPr lang="en-US" smtClean="0"/>
              <a:t>1</a:t>
            </a:fld>
            <a:endParaRPr lang="en-US" dirty="0"/>
          </a:p>
        </p:txBody>
      </p:sp>
    </p:spTree>
    <p:extLst>
      <p:ext uri="{BB962C8B-B14F-4D97-AF65-F5344CB8AC3E}">
        <p14:creationId xmlns:p14="http://schemas.microsoft.com/office/powerpoint/2010/main" val="31766794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B46F2B-1084-40BA-9F0A-B1F6847335C5}" type="slidenum">
              <a:rPr lang="en-US" smtClean="0"/>
              <a:t>2</a:t>
            </a:fld>
            <a:endParaRPr lang="en-US" dirty="0"/>
          </a:p>
        </p:txBody>
      </p:sp>
    </p:spTree>
    <p:extLst>
      <p:ext uri="{BB962C8B-B14F-4D97-AF65-F5344CB8AC3E}">
        <p14:creationId xmlns:p14="http://schemas.microsoft.com/office/powerpoint/2010/main" val="37450904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B46F2B-1084-40BA-9F0A-B1F6847335C5}" type="slidenum">
              <a:rPr lang="en-US" smtClean="0"/>
              <a:t>3</a:t>
            </a:fld>
            <a:endParaRPr lang="en-US" dirty="0"/>
          </a:p>
        </p:txBody>
      </p:sp>
    </p:spTree>
    <p:extLst>
      <p:ext uri="{BB962C8B-B14F-4D97-AF65-F5344CB8AC3E}">
        <p14:creationId xmlns:p14="http://schemas.microsoft.com/office/powerpoint/2010/main" val="23805236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B46F2B-1084-40BA-9F0A-B1F6847335C5}" type="slidenum">
              <a:rPr lang="en-US" smtClean="0"/>
              <a:t>4</a:t>
            </a:fld>
            <a:endParaRPr lang="en-US" dirty="0"/>
          </a:p>
        </p:txBody>
      </p:sp>
    </p:spTree>
    <p:extLst>
      <p:ext uri="{BB962C8B-B14F-4D97-AF65-F5344CB8AC3E}">
        <p14:creationId xmlns:p14="http://schemas.microsoft.com/office/powerpoint/2010/main" val="11400073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B46F2B-1084-40BA-9F0A-B1F6847335C5}" type="slidenum">
              <a:rPr lang="en-US" smtClean="0"/>
              <a:t>5</a:t>
            </a:fld>
            <a:endParaRPr lang="en-US" dirty="0"/>
          </a:p>
        </p:txBody>
      </p:sp>
    </p:spTree>
    <p:extLst>
      <p:ext uri="{BB962C8B-B14F-4D97-AF65-F5344CB8AC3E}">
        <p14:creationId xmlns:p14="http://schemas.microsoft.com/office/powerpoint/2010/main" val="33181052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B46F2B-1084-40BA-9F0A-B1F6847335C5}" type="slidenum">
              <a:rPr lang="en-US" smtClean="0"/>
              <a:t>6</a:t>
            </a:fld>
            <a:endParaRPr lang="en-US" dirty="0"/>
          </a:p>
        </p:txBody>
      </p:sp>
    </p:spTree>
    <p:extLst>
      <p:ext uri="{BB962C8B-B14F-4D97-AF65-F5344CB8AC3E}">
        <p14:creationId xmlns:p14="http://schemas.microsoft.com/office/powerpoint/2010/main" val="3964289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B46F2B-1084-40BA-9F0A-B1F6847335C5}" type="slidenum">
              <a:rPr lang="en-US" smtClean="0"/>
              <a:t>7</a:t>
            </a:fld>
            <a:endParaRPr lang="en-US" dirty="0"/>
          </a:p>
        </p:txBody>
      </p:sp>
    </p:spTree>
    <p:extLst>
      <p:ext uri="{BB962C8B-B14F-4D97-AF65-F5344CB8AC3E}">
        <p14:creationId xmlns:p14="http://schemas.microsoft.com/office/powerpoint/2010/main" val="1809762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B46F2B-1084-40BA-9F0A-B1F6847335C5}" type="slidenum">
              <a:rPr lang="en-US" smtClean="0"/>
              <a:t>8</a:t>
            </a:fld>
            <a:endParaRPr lang="en-US" dirty="0"/>
          </a:p>
        </p:txBody>
      </p:sp>
    </p:spTree>
    <p:extLst>
      <p:ext uri="{BB962C8B-B14F-4D97-AF65-F5344CB8AC3E}">
        <p14:creationId xmlns:p14="http://schemas.microsoft.com/office/powerpoint/2010/main" val="376327964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1">
    <p:bg>
      <p:bgPr>
        <a:solidFill>
          <a:schemeClr val="tx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2456284" y="4549768"/>
            <a:ext cx="9236032" cy="1639767"/>
          </a:xfrm>
        </p:spPr>
        <p:txBody>
          <a:bodyPr anchor="ctr">
            <a:normAutofit/>
          </a:bodyPr>
          <a:lstStyle>
            <a:lvl1pPr>
              <a:defRPr sz="4800" spc="0" baseline="0">
                <a:solidFill>
                  <a:schemeClr val="bg1"/>
                </a:solidFill>
              </a:defRPr>
            </a:lvl1pPr>
          </a:lstStyle>
          <a:p>
            <a:r>
              <a:rPr lang="en-US" dirty="0"/>
              <a:t>Click to add title</a:t>
            </a:r>
          </a:p>
        </p:txBody>
      </p: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785376" y="4751091"/>
            <a:ext cx="1060704" cy="1225296"/>
          </a:xfrm>
        </p:spPr>
        <p:txBody>
          <a:bodyPr>
            <a:noAutofit/>
          </a:bodyPr>
          <a:lstStyle>
            <a:lvl1pPr marL="0" indent="0" algn="ctr">
              <a:buNone/>
              <a:defRPr sz="1200">
                <a:solidFill>
                  <a:schemeClr val="bg1"/>
                </a:solidFill>
              </a:defRPr>
            </a:lvl1pPr>
          </a:lstStyle>
          <a:p>
            <a:r>
              <a:rPr lang="en-US" dirty="0"/>
              <a:t>Click icon to add picture</a:t>
            </a:r>
          </a:p>
        </p:txBody>
      </p:sp>
      <p:sp>
        <p:nvSpPr>
          <p:cNvPr id="11" name="Rectangle 10">
            <a:extLst>
              <a:ext uri="{FF2B5EF4-FFF2-40B4-BE49-F238E27FC236}">
                <a16:creationId xmlns:a16="http://schemas.microsoft.com/office/drawing/2014/main" id="{63C27092-C66B-F15B-27C8-9D197E7DC6AC}"/>
              </a:ext>
              <a:ext uri="{C183D7F6-B498-43B3-948B-1728B52AA6E4}">
                <adec:decorative xmlns:adec="http://schemas.microsoft.com/office/drawing/2017/decorative" val="1"/>
              </a:ext>
            </a:extLst>
          </p:cNvPr>
          <p:cNvSpPr/>
          <p:nvPr userDrawn="1"/>
        </p:nvSpPr>
        <p:spPr>
          <a:xfrm>
            <a:off x="380512" y="4436569"/>
            <a:ext cx="1870432" cy="1854341"/>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84233F11-FC39-B975-A1C8-8D59FB19909E}"/>
              </a:ext>
              <a:ext uri="{C183D7F6-B498-43B3-948B-1728B52AA6E4}">
                <adec:decorative xmlns:adec="http://schemas.microsoft.com/office/drawing/2017/decorative" val="1"/>
              </a:ext>
            </a:extLst>
          </p:cNvPr>
          <p:cNvSpPr/>
          <p:nvPr userDrawn="1"/>
        </p:nvSpPr>
        <p:spPr>
          <a:xfrm>
            <a:off x="385494" y="4436569"/>
            <a:ext cx="11418886" cy="1854341"/>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 name="Picture 2" descr="A black and white swirl">
            <a:extLst>
              <a:ext uri="{FF2B5EF4-FFF2-40B4-BE49-F238E27FC236}">
                <a16:creationId xmlns:a16="http://schemas.microsoft.com/office/drawing/2014/main" id="{98138DC1-DEFD-0D46-996F-0FCA7D496217}"/>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l="3232" r="3232"/>
          <a:stretch/>
        </p:blipFill>
        <p:spPr bwMode="auto">
          <a:xfrm>
            <a:off x="0" y="0"/>
            <a:ext cx="12192000" cy="3881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7603990"/>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Image and Content 2">
    <p:bg>
      <p:bgPr>
        <a:solidFill>
          <a:schemeClr val="tx1"/>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9A97AF1-4707-6817-C07C-3CF312C1C5EE}"/>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bwMode="auto">
          <a:xfrm>
            <a:off x="-1" y="-8746"/>
            <a:ext cx="5911249" cy="6866741"/>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6094936" y="458695"/>
            <a:ext cx="5690715"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sp>
        <p:nvSpPr>
          <p:cNvPr id="12" name="Table Placeholder 11">
            <a:extLst>
              <a:ext uri="{FF2B5EF4-FFF2-40B4-BE49-F238E27FC236}">
                <a16:creationId xmlns:a16="http://schemas.microsoft.com/office/drawing/2014/main" id="{74C7AB41-69EE-23E8-FBB8-C992CB3E5D1D}"/>
              </a:ext>
            </a:extLst>
          </p:cNvPr>
          <p:cNvSpPr>
            <a:spLocks noGrp="1"/>
          </p:cNvSpPr>
          <p:nvPr>
            <p:ph type="tbl" sz="quarter" idx="16"/>
          </p:nvPr>
        </p:nvSpPr>
        <p:spPr>
          <a:xfrm>
            <a:off x="395811" y="1642540"/>
            <a:ext cx="5076825" cy="3678237"/>
          </a:xfrm>
        </p:spPr>
        <p:txBody>
          <a:bodyPr/>
          <a:lstStyle>
            <a:lvl1pPr>
              <a:defRPr>
                <a:solidFill>
                  <a:schemeClr val="bg1"/>
                </a:solidFill>
              </a:defRPr>
            </a:lvl1pPr>
          </a:lstStyle>
          <a:p>
            <a:endParaRPr lang="en-US" dirty="0"/>
          </a:p>
        </p:txBody>
      </p:sp>
      <p:sp>
        <p:nvSpPr>
          <p:cNvPr id="15" name="Content Placeholder 14">
            <a:extLst>
              <a:ext uri="{FF2B5EF4-FFF2-40B4-BE49-F238E27FC236}">
                <a16:creationId xmlns:a16="http://schemas.microsoft.com/office/drawing/2014/main" id="{C69E6AB5-CF7E-0DCA-92AE-733A87121D51}"/>
              </a:ext>
            </a:extLst>
          </p:cNvPr>
          <p:cNvSpPr>
            <a:spLocks noGrp="1"/>
          </p:cNvSpPr>
          <p:nvPr>
            <p:ph sz="quarter" idx="15"/>
          </p:nvPr>
        </p:nvSpPr>
        <p:spPr>
          <a:xfrm>
            <a:off x="6086067" y="1642541"/>
            <a:ext cx="5699583" cy="3673088"/>
          </a:xfrm>
        </p:spPr>
        <p:txBody>
          <a:bodyPr anchor="ctr">
            <a:normAutofit/>
          </a:bodyPr>
          <a:lstStyle>
            <a:lvl1pPr marL="228600" indent="-228600">
              <a:lnSpc>
                <a:spcPct val="150000"/>
              </a:lnSpc>
              <a:buClr>
                <a:schemeClr val="bg1"/>
              </a:buClr>
              <a:buFont typeface="Arial" panose="020B0604020202020204" pitchFamily="34" charset="0"/>
              <a:buChar char="•"/>
              <a:defRPr sz="1800">
                <a:solidFill>
                  <a:schemeClr val="bg1"/>
                </a:solidFill>
              </a:defRPr>
            </a:lvl1pPr>
            <a:lvl2pPr marL="800100" indent="-342900">
              <a:lnSpc>
                <a:spcPct val="150000"/>
              </a:lnSpc>
              <a:buClr>
                <a:schemeClr val="bg1"/>
              </a:buClr>
              <a:buFont typeface="Arial" panose="020B0604020202020204" pitchFamily="34" charset="0"/>
              <a:buChar char="•"/>
              <a:defRPr sz="1800">
                <a:solidFill>
                  <a:schemeClr val="bg1"/>
                </a:solidFill>
              </a:defRPr>
            </a:lvl2pPr>
            <a:lvl3pPr marL="1200150" indent="-285750">
              <a:lnSpc>
                <a:spcPct val="150000"/>
              </a:lnSpc>
              <a:buClr>
                <a:schemeClr val="bg1"/>
              </a:buClr>
              <a:buFont typeface="Arial" panose="020B0604020202020204" pitchFamily="34" charset="0"/>
              <a:buChar char="•"/>
              <a:defRPr sz="1800">
                <a:solidFill>
                  <a:schemeClr val="bg1"/>
                </a:solidFill>
              </a:defRPr>
            </a:lvl3pPr>
            <a:lvl4pPr marL="1657350" indent="-285750">
              <a:lnSpc>
                <a:spcPct val="150000"/>
              </a:lnSpc>
              <a:buClr>
                <a:schemeClr val="bg1"/>
              </a:buClr>
              <a:buFont typeface="Arial" panose="020B0604020202020204" pitchFamily="34" charset="0"/>
              <a:buChar char="•"/>
              <a:defRPr sz="1800">
                <a:solidFill>
                  <a:schemeClr val="bg1"/>
                </a:solidFill>
              </a:defRPr>
            </a:lvl4pPr>
            <a:lvl5pPr marL="2114550" indent="-285750">
              <a:lnSpc>
                <a:spcPct val="150000"/>
              </a:lnSpc>
              <a:buClr>
                <a:schemeClr val="bg1"/>
              </a:buClr>
              <a:buFont typeface="Arial" panose="020B0604020202020204" pitchFamily="34" charset="0"/>
              <a:buChar char="•"/>
              <a:defRPr sz="18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3" name="Straight Connector 2">
            <a:extLst>
              <a:ext uri="{FF2B5EF4-FFF2-40B4-BE49-F238E27FC236}">
                <a16:creationId xmlns:a16="http://schemas.microsoft.com/office/drawing/2014/main" id="{2AA1DD0D-C777-E7A4-3A12-EEF5F8DF0A13}"/>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16" name="Rectangle 15">
            <a:extLst>
              <a:ext uri="{FF2B5EF4-FFF2-40B4-BE49-F238E27FC236}">
                <a16:creationId xmlns:a16="http://schemas.microsoft.com/office/drawing/2014/main" id="{8EFC1479-F559-4482-4396-460E5C523677}"/>
              </a:ext>
              <a:ext uri="{C183D7F6-B498-43B3-948B-1728B52AA6E4}">
                <adec:decorative xmlns:adec="http://schemas.microsoft.com/office/drawing/2017/decorative" val="1"/>
              </a:ext>
            </a:extLst>
          </p:cNvPr>
          <p:cNvSpPr/>
          <p:nvPr userDrawn="1"/>
        </p:nvSpPr>
        <p:spPr>
          <a:xfrm>
            <a:off x="385494" y="453886"/>
            <a:ext cx="11400157" cy="57796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Tree>
    <p:extLst>
      <p:ext uri="{BB962C8B-B14F-4D97-AF65-F5344CB8AC3E}">
        <p14:creationId xmlns:p14="http://schemas.microsoft.com/office/powerpoint/2010/main" val="3978368986"/>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Title and Table">
    <p:bg>
      <p:bgPr>
        <a:solidFill>
          <a:schemeClr val="tx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397764" y="481564"/>
            <a:ext cx="5511330"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sp>
        <p:nvSpPr>
          <p:cNvPr id="14" name="Table Placeholder 13">
            <a:extLst>
              <a:ext uri="{FF2B5EF4-FFF2-40B4-BE49-F238E27FC236}">
                <a16:creationId xmlns:a16="http://schemas.microsoft.com/office/drawing/2014/main" id="{EB5D976C-C0FE-C5B0-4808-7B105B9EE5A4}"/>
              </a:ext>
            </a:extLst>
          </p:cNvPr>
          <p:cNvSpPr>
            <a:spLocks noGrp="1"/>
          </p:cNvSpPr>
          <p:nvPr>
            <p:ph type="tbl" sz="quarter" idx="15"/>
          </p:nvPr>
        </p:nvSpPr>
        <p:spPr>
          <a:xfrm>
            <a:off x="396875" y="1627188"/>
            <a:ext cx="11391900" cy="3678237"/>
          </a:xfrm>
        </p:spPr>
        <p:txBody>
          <a:bodyPr/>
          <a:lstStyle>
            <a:lvl1pPr marL="0" indent="0" algn="ctr">
              <a:buNone/>
              <a:defRPr>
                <a:solidFill>
                  <a:schemeClr val="bg1"/>
                </a:solidFill>
              </a:defRPr>
            </a:lvl1pPr>
          </a:lstStyle>
          <a:p>
            <a:r>
              <a:rPr lang="en-US" dirty="0"/>
              <a:t>Click icon to add table</a:t>
            </a:r>
          </a:p>
          <a:p>
            <a:endParaRPr lang="en-US" dirty="0"/>
          </a:p>
        </p:txBody>
      </p:sp>
      <p:cxnSp>
        <p:nvCxnSpPr>
          <p:cNvPr id="5" name="Straight Connector 4">
            <a:extLst>
              <a:ext uri="{FF2B5EF4-FFF2-40B4-BE49-F238E27FC236}">
                <a16:creationId xmlns:a16="http://schemas.microsoft.com/office/drawing/2014/main" id="{5465722B-32FD-2BCE-1067-F139CC4B55F7}"/>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
        <p:nvSpPr>
          <p:cNvPr id="11" name="Rectangle 10">
            <a:extLst>
              <a:ext uri="{FF2B5EF4-FFF2-40B4-BE49-F238E27FC236}">
                <a16:creationId xmlns:a16="http://schemas.microsoft.com/office/drawing/2014/main" id="{0F5851EA-2240-1F4B-775C-C9DBF7C2C44E}"/>
              </a:ext>
              <a:ext uri="{C183D7F6-B498-43B3-948B-1728B52AA6E4}">
                <adec:decorative xmlns:adec="http://schemas.microsoft.com/office/drawing/2017/decorative" val="1"/>
              </a:ext>
            </a:extLst>
          </p:cNvPr>
          <p:cNvSpPr/>
          <p:nvPr userDrawn="1"/>
        </p:nvSpPr>
        <p:spPr>
          <a:xfrm>
            <a:off x="405590" y="473982"/>
            <a:ext cx="11400157" cy="57796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Tree>
    <p:extLst>
      <p:ext uri="{BB962C8B-B14F-4D97-AF65-F5344CB8AC3E}">
        <p14:creationId xmlns:p14="http://schemas.microsoft.com/office/powerpoint/2010/main" val="121988384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and 2 Content Below">
    <p:bg>
      <p:bgPr>
        <a:solidFill>
          <a:schemeClr val="tx1"/>
        </a:solidFill>
        <a:effectLst/>
      </p:bgPr>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5C4BF6CA-03A6-38A2-CA52-82239523A347}"/>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bwMode="auto">
          <a:xfrm>
            <a:off x="10432111" y="1"/>
            <a:ext cx="1759889" cy="6288208"/>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397764" y="481564"/>
            <a:ext cx="5511330"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sp>
        <p:nvSpPr>
          <p:cNvPr id="13" name="Content Placeholder 12">
            <a:extLst>
              <a:ext uri="{FF2B5EF4-FFF2-40B4-BE49-F238E27FC236}">
                <a16:creationId xmlns:a16="http://schemas.microsoft.com/office/drawing/2014/main" id="{73D60827-7C62-0271-9254-20661A9635BE}"/>
              </a:ext>
            </a:extLst>
          </p:cNvPr>
          <p:cNvSpPr>
            <a:spLocks noGrp="1"/>
          </p:cNvSpPr>
          <p:nvPr>
            <p:ph sz="quarter" idx="15"/>
          </p:nvPr>
        </p:nvSpPr>
        <p:spPr>
          <a:xfrm>
            <a:off x="465101" y="1436880"/>
            <a:ext cx="8851900" cy="2188430"/>
          </a:xfrm>
        </p:spPr>
        <p:txBody>
          <a:bodyPr anchor="ctr">
            <a:normAutofit/>
          </a:bodyPr>
          <a:lstStyle>
            <a:lvl1pPr marL="228600" indent="-228600">
              <a:lnSpc>
                <a:spcPct val="100000"/>
              </a:lnSpc>
              <a:spcBef>
                <a:spcPts val="600"/>
              </a:spcBef>
              <a:spcAft>
                <a:spcPts val="600"/>
              </a:spcAft>
              <a:buClr>
                <a:schemeClr val="bg1"/>
              </a:buClr>
              <a:buFont typeface="Arial" panose="020B0604020202020204" pitchFamily="34" charset="0"/>
              <a:buChar char="•"/>
              <a:defRPr sz="1800">
                <a:solidFill>
                  <a:schemeClr val="bg1"/>
                </a:solidFill>
              </a:defRPr>
            </a:lvl1pPr>
            <a:lvl2pPr marL="685800" indent="-228600">
              <a:lnSpc>
                <a:spcPct val="100000"/>
              </a:lnSpc>
              <a:spcBef>
                <a:spcPts val="600"/>
              </a:spcBef>
              <a:spcAft>
                <a:spcPts val="600"/>
              </a:spcAft>
              <a:buClr>
                <a:schemeClr val="bg1"/>
              </a:buClr>
              <a:buFont typeface="Arial" panose="020B0604020202020204" pitchFamily="34" charset="0"/>
              <a:buChar char="•"/>
              <a:defRPr sz="1600">
                <a:solidFill>
                  <a:schemeClr val="bg1"/>
                </a:solidFill>
              </a:defRPr>
            </a:lvl2pPr>
            <a:lvl3pPr marL="1143000" indent="-228600">
              <a:lnSpc>
                <a:spcPct val="100000"/>
              </a:lnSpc>
              <a:spcBef>
                <a:spcPts val="600"/>
              </a:spcBef>
              <a:spcAft>
                <a:spcPts val="600"/>
              </a:spcAft>
              <a:buClr>
                <a:schemeClr val="bg1"/>
              </a:buClr>
              <a:buFont typeface="Arial" panose="020B0604020202020204" pitchFamily="34" charset="0"/>
              <a:buChar char="•"/>
              <a:defRPr sz="1400">
                <a:solidFill>
                  <a:schemeClr val="bg1"/>
                </a:solidFill>
              </a:defRPr>
            </a:lvl3pPr>
            <a:lvl4pPr marL="1600200" indent="-228600">
              <a:lnSpc>
                <a:spcPct val="100000"/>
              </a:lnSpc>
              <a:spcBef>
                <a:spcPts val="600"/>
              </a:spcBef>
              <a:spcAft>
                <a:spcPts val="600"/>
              </a:spcAft>
              <a:buClr>
                <a:schemeClr val="bg1"/>
              </a:buClr>
              <a:buFont typeface="Arial" panose="020B0604020202020204" pitchFamily="34" charset="0"/>
              <a:buChar char="•"/>
              <a:defRPr sz="1200">
                <a:solidFill>
                  <a:schemeClr val="bg1"/>
                </a:solidFill>
              </a:defRPr>
            </a:lvl4pPr>
            <a:lvl5pPr marL="2057400" indent="-228600">
              <a:lnSpc>
                <a:spcPct val="100000"/>
              </a:lnSpc>
              <a:spcBef>
                <a:spcPts val="600"/>
              </a:spcBef>
              <a:spcAft>
                <a:spcPts val="600"/>
              </a:spcAft>
              <a:buClr>
                <a:schemeClr val="bg1"/>
              </a:buClr>
              <a:buFont typeface="Arial" panose="020B0604020202020204" pitchFamily="34" charset="0"/>
              <a:buChar cha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12">
            <a:extLst>
              <a:ext uri="{FF2B5EF4-FFF2-40B4-BE49-F238E27FC236}">
                <a16:creationId xmlns:a16="http://schemas.microsoft.com/office/drawing/2014/main" id="{94526E10-5C50-1BCC-4E1F-3C8DB81D6D8F}"/>
              </a:ext>
            </a:extLst>
          </p:cNvPr>
          <p:cNvSpPr>
            <a:spLocks noGrp="1"/>
          </p:cNvSpPr>
          <p:nvPr>
            <p:ph sz="quarter" idx="16"/>
          </p:nvPr>
        </p:nvSpPr>
        <p:spPr>
          <a:xfrm>
            <a:off x="465101" y="3974371"/>
            <a:ext cx="8851900" cy="2188430"/>
          </a:xfrm>
        </p:spPr>
        <p:txBody>
          <a:bodyPr anchor="ctr">
            <a:normAutofit/>
          </a:bodyPr>
          <a:lstStyle>
            <a:lvl1pPr marL="228600" indent="-228600">
              <a:lnSpc>
                <a:spcPct val="100000"/>
              </a:lnSpc>
              <a:spcBef>
                <a:spcPts val="600"/>
              </a:spcBef>
              <a:spcAft>
                <a:spcPts val="600"/>
              </a:spcAft>
              <a:buClr>
                <a:schemeClr val="bg1"/>
              </a:buClr>
              <a:buFont typeface="Arial" panose="020B0604020202020204" pitchFamily="34" charset="0"/>
              <a:buChar char="•"/>
              <a:defRPr sz="1800">
                <a:solidFill>
                  <a:schemeClr val="bg1"/>
                </a:solidFill>
              </a:defRPr>
            </a:lvl1pPr>
            <a:lvl2pPr marL="685800" indent="-228600">
              <a:lnSpc>
                <a:spcPct val="100000"/>
              </a:lnSpc>
              <a:spcBef>
                <a:spcPts val="600"/>
              </a:spcBef>
              <a:spcAft>
                <a:spcPts val="600"/>
              </a:spcAft>
              <a:buClr>
                <a:schemeClr val="bg1"/>
              </a:buClr>
              <a:buFont typeface="Arial" panose="020B0604020202020204" pitchFamily="34" charset="0"/>
              <a:buChar char="•"/>
              <a:defRPr sz="1600">
                <a:solidFill>
                  <a:schemeClr val="bg1"/>
                </a:solidFill>
              </a:defRPr>
            </a:lvl2pPr>
            <a:lvl3pPr marL="1143000" indent="-228600">
              <a:lnSpc>
                <a:spcPct val="100000"/>
              </a:lnSpc>
              <a:spcBef>
                <a:spcPts val="600"/>
              </a:spcBef>
              <a:spcAft>
                <a:spcPts val="600"/>
              </a:spcAft>
              <a:buClr>
                <a:schemeClr val="bg1"/>
              </a:buClr>
              <a:buFont typeface="Arial" panose="020B0604020202020204" pitchFamily="34" charset="0"/>
              <a:buChar char="•"/>
              <a:defRPr sz="1400">
                <a:solidFill>
                  <a:schemeClr val="bg1"/>
                </a:solidFill>
              </a:defRPr>
            </a:lvl3pPr>
            <a:lvl4pPr marL="1600200" indent="-228600">
              <a:lnSpc>
                <a:spcPct val="100000"/>
              </a:lnSpc>
              <a:spcBef>
                <a:spcPts val="600"/>
              </a:spcBef>
              <a:spcAft>
                <a:spcPts val="600"/>
              </a:spcAft>
              <a:buClr>
                <a:schemeClr val="bg1"/>
              </a:buClr>
              <a:buFont typeface="Arial" panose="020B0604020202020204" pitchFamily="34" charset="0"/>
              <a:buChar char="•"/>
              <a:defRPr sz="1200">
                <a:solidFill>
                  <a:schemeClr val="bg1"/>
                </a:solidFill>
              </a:defRPr>
            </a:lvl4pPr>
            <a:lvl5pPr marL="2057400" indent="-228600">
              <a:lnSpc>
                <a:spcPct val="100000"/>
              </a:lnSpc>
              <a:spcBef>
                <a:spcPts val="600"/>
              </a:spcBef>
              <a:spcAft>
                <a:spcPts val="600"/>
              </a:spcAft>
              <a:buClr>
                <a:schemeClr val="bg1"/>
              </a:buClr>
              <a:buFont typeface="Arial" panose="020B0604020202020204" pitchFamily="34" charset="0"/>
              <a:buChar char="•"/>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cxnSp>
        <p:nvCxnSpPr>
          <p:cNvPr id="5" name="Straight Connector 4">
            <a:extLst>
              <a:ext uri="{FF2B5EF4-FFF2-40B4-BE49-F238E27FC236}">
                <a16:creationId xmlns:a16="http://schemas.microsoft.com/office/drawing/2014/main" id="{5465722B-32FD-2BCE-1067-F139CC4B55F7}"/>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
        <p:nvSpPr>
          <p:cNvPr id="11" name="Rectangle 10">
            <a:extLst>
              <a:ext uri="{FF2B5EF4-FFF2-40B4-BE49-F238E27FC236}">
                <a16:creationId xmlns:a16="http://schemas.microsoft.com/office/drawing/2014/main" id="{0F5851EA-2240-1F4B-775C-C9DBF7C2C44E}"/>
              </a:ext>
              <a:ext uri="{C183D7F6-B498-43B3-948B-1728B52AA6E4}">
                <adec:decorative xmlns:adec="http://schemas.microsoft.com/office/drawing/2017/decorative" val="1"/>
              </a:ext>
            </a:extLst>
          </p:cNvPr>
          <p:cNvSpPr/>
          <p:nvPr userDrawn="1"/>
        </p:nvSpPr>
        <p:spPr>
          <a:xfrm>
            <a:off x="405590" y="473982"/>
            <a:ext cx="11400157" cy="57796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cxnSp>
        <p:nvCxnSpPr>
          <p:cNvPr id="4" name="Straight Connector 3">
            <a:extLst>
              <a:ext uri="{FF2B5EF4-FFF2-40B4-BE49-F238E27FC236}">
                <a16:creationId xmlns:a16="http://schemas.microsoft.com/office/drawing/2014/main" id="{D0DE5D75-0A18-AA28-06EB-453D400DA056}"/>
              </a:ext>
              <a:ext uri="{C183D7F6-B498-43B3-948B-1728B52AA6E4}">
                <adec:decorative xmlns:adec="http://schemas.microsoft.com/office/drawing/2017/decorative" val="1"/>
              </a:ext>
            </a:extLst>
          </p:cNvPr>
          <p:cNvCxnSpPr>
            <a:cxnSpLocks/>
          </p:cNvCxnSpPr>
          <p:nvPr userDrawn="1"/>
        </p:nvCxnSpPr>
        <p:spPr>
          <a:xfrm>
            <a:off x="401395" y="3735019"/>
            <a:ext cx="8718751"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6452882"/>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Closing 1">
    <p:bg>
      <p:bgPr>
        <a:solidFill>
          <a:schemeClr val="tx1"/>
        </a:solidFill>
        <a:effectLst/>
      </p:bgPr>
    </p:bg>
    <p:spTree>
      <p:nvGrpSpPr>
        <p:cNvPr id="1" name=""/>
        <p:cNvGrpSpPr/>
        <p:nvPr/>
      </p:nvGrpSpPr>
      <p:grpSpPr>
        <a:xfrm>
          <a:off x="0" y="0"/>
          <a:ext cx="0" cy="0"/>
          <a:chOff x="0" y="0"/>
          <a:chExt cx="0" cy="0"/>
        </a:xfrm>
      </p:grpSpPr>
      <p:pic>
        <p:nvPicPr>
          <p:cNvPr id="19" name="Picture 2">
            <a:extLst>
              <a:ext uri="{FF2B5EF4-FFF2-40B4-BE49-F238E27FC236}">
                <a16:creationId xmlns:a16="http://schemas.microsoft.com/office/drawing/2014/main" id="{31432346-1A22-EB7D-7E1D-C74928074B6E}"/>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bwMode="auto">
          <a:xfrm>
            <a:off x="379704" y="0"/>
            <a:ext cx="7858605" cy="6858000"/>
          </a:xfrm>
          <a:prstGeom prst="rect">
            <a:avLst/>
          </a:prstGeom>
          <a:noFill/>
          <a:extLst>
            <a:ext uri="{909E8E84-426E-40DD-AFC4-6F175D3DCCD1}">
              <a14:hiddenFill xmlns:a14="http://schemas.microsoft.com/office/drawing/2010/main">
                <a:solidFill>
                  <a:srgbClr val="FFFFFF"/>
                </a:solidFill>
              </a14:hiddenFill>
            </a:ext>
          </a:extLst>
        </p:spPr>
      </p:pic>
      <p:grpSp>
        <p:nvGrpSpPr>
          <p:cNvPr id="3" name="Group 2">
            <a:extLst>
              <a:ext uri="{FF2B5EF4-FFF2-40B4-BE49-F238E27FC236}">
                <a16:creationId xmlns:a16="http://schemas.microsoft.com/office/drawing/2014/main" id="{670A3C53-C7F2-6B70-E8F4-17E4C5F10946}"/>
              </a:ext>
              <a:ext uri="{C183D7F6-B498-43B3-948B-1728B52AA6E4}">
                <adec:decorative xmlns:adec="http://schemas.microsoft.com/office/drawing/2017/decorative" val="1"/>
              </a:ext>
            </a:extLst>
          </p:cNvPr>
          <p:cNvGrpSpPr/>
          <p:nvPr userDrawn="1"/>
        </p:nvGrpSpPr>
        <p:grpSpPr>
          <a:xfrm>
            <a:off x="380512" y="3809267"/>
            <a:ext cx="11423868" cy="1854341"/>
            <a:chOff x="380512" y="4436569"/>
            <a:chExt cx="11423868" cy="1854341"/>
          </a:xfrm>
        </p:grpSpPr>
        <p:sp>
          <p:nvSpPr>
            <p:cNvPr id="4" name="Rectangle 3">
              <a:extLst>
                <a:ext uri="{FF2B5EF4-FFF2-40B4-BE49-F238E27FC236}">
                  <a16:creationId xmlns:a16="http://schemas.microsoft.com/office/drawing/2014/main" id="{6D74BE2B-7E34-405D-C5C9-381B69EB5A77}"/>
                </a:ext>
              </a:extLst>
            </p:cNvPr>
            <p:cNvSpPr/>
            <p:nvPr/>
          </p:nvSpPr>
          <p:spPr>
            <a:xfrm>
              <a:off x="385494" y="4436569"/>
              <a:ext cx="11418886" cy="1854341"/>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6" name="Rectangle 5">
              <a:extLst>
                <a:ext uri="{FF2B5EF4-FFF2-40B4-BE49-F238E27FC236}">
                  <a16:creationId xmlns:a16="http://schemas.microsoft.com/office/drawing/2014/main" id="{9911ED5A-29B2-DBED-90E3-68A163A985CE}"/>
                </a:ext>
              </a:extLst>
            </p:cNvPr>
            <p:cNvSpPr/>
            <p:nvPr/>
          </p:nvSpPr>
          <p:spPr>
            <a:xfrm>
              <a:off x="380512" y="4436569"/>
              <a:ext cx="1870432" cy="1854341"/>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grpSp>
      <p:sp>
        <p:nvSpPr>
          <p:cNvPr id="14" name="Title 13">
            <a:extLst>
              <a:ext uri="{FF2B5EF4-FFF2-40B4-BE49-F238E27FC236}">
                <a16:creationId xmlns:a16="http://schemas.microsoft.com/office/drawing/2014/main" id="{931CB768-0E88-1C6D-5C99-04229DEF1B4C}"/>
              </a:ext>
            </a:extLst>
          </p:cNvPr>
          <p:cNvSpPr>
            <a:spLocks noGrp="1"/>
          </p:cNvSpPr>
          <p:nvPr>
            <p:ph type="title"/>
          </p:nvPr>
        </p:nvSpPr>
        <p:spPr>
          <a:xfrm>
            <a:off x="2336900" y="3875351"/>
            <a:ext cx="5901409" cy="1722759"/>
          </a:xfrm>
        </p:spPr>
        <p:txBody>
          <a:bodyPr anchor="ctr">
            <a:noAutofit/>
          </a:bodyPr>
          <a:lstStyle>
            <a:lvl1pPr>
              <a:defRPr sz="4000" spc="0" baseline="0">
                <a:solidFill>
                  <a:schemeClr val="bg1"/>
                </a:solidFill>
              </a:defRPr>
            </a:lvl1pPr>
          </a:lstStyle>
          <a:p>
            <a:endParaRPr lang="en-US" dirty="0"/>
          </a:p>
        </p:txBody>
      </p:sp>
      <p:sp>
        <p:nvSpPr>
          <p:cNvPr id="16" name="Picture Placeholder 15">
            <a:extLst>
              <a:ext uri="{FF2B5EF4-FFF2-40B4-BE49-F238E27FC236}">
                <a16:creationId xmlns:a16="http://schemas.microsoft.com/office/drawing/2014/main" id="{FDC653A0-554F-80A4-AEAE-FD96D2ED8E4D}"/>
              </a:ext>
            </a:extLst>
          </p:cNvPr>
          <p:cNvSpPr>
            <a:spLocks noGrp="1"/>
          </p:cNvSpPr>
          <p:nvPr>
            <p:ph type="pic" sz="quarter" idx="13"/>
          </p:nvPr>
        </p:nvSpPr>
        <p:spPr>
          <a:xfrm>
            <a:off x="785376" y="4133963"/>
            <a:ext cx="1060704" cy="1225296"/>
          </a:xfrm>
        </p:spPr>
        <p:txBody>
          <a:bodyPr>
            <a:normAutofit/>
          </a:bodyPr>
          <a:lstStyle>
            <a:lvl1pPr marL="0" indent="0" algn="ctr">
              <a:buNone/>
              <a:defRPr sz="1600">
                <a:solidFill>
                  <a:schemeClr val="bg1"/>
                </a:solidFill>
              </a:defRPr>
            </a:lvl1pPr>
          </a:lstStyle>
          <a:p>
            <a:endParaRPr lang="en-US" dirty="0"/>
          </a:p>
        </p:txBody>
      </p:sp>
      <p:sp>
        <p:nvSpPr>
          <p:cNvPr id="18" name="Text Placeholder 17">
            <a:extLst>
              <a:ext uri="{FF2B5EF4-FFF2-40B4-BE49-F238E27FC236}">
                <a16:creationId xmlns:a16="http://schemas.microsoft.com/office/drawing/2014/main" id="{4A876CB1-4F57-21BB-71E5-C3104D8AF5F0}"/>
              </a:ext>
            </a:extLst>
          </p:cNvPr>
          <p:cNvSpPr>
            <a:spLocks noGrp="1"/>
          </p:cNvSpPr>
          <p:nvPr>
            <p:ph type="body" sz="quarter" idx="14"/>
          </p:nvPr>
        </p:nvSpPr>
        <p:spPr>
          <a:xfrm>
            <a:off x="8480425" y="3875088"/>
            <a:ext cx="2925763" cy="1722437"/>
          </a:xfrm>
        </p:spPr>
        <p:txBody>
          <a:bodyPr anchor="ctr">
            <a:normAutofit/>
          </a:bodyPr>
          <a:lstStyle>
            <a:lvl1pPr marL="0" indent="0" algn="r">
              <a:buNone/>
              <a:defRPr sz="1800" cap="all" baseline="0">
                <a:solidFill>
                  <a:schemeClr val="bg1"/>
                </a:solidFill>
                <a:latin typeface="+mj-lt"/>
              </a:defRPr>
            </a:lvl1pPr>
            <a:lvl2pPr marL="457200" indent="0" algn="r">
              <a:buNone/>
              <a:defRPr sz="1600" cap="all" baseline="0">
                <a:solidFill>
                  <a:schemeClr val="bg1"/>
                </a:solidFill>
                <a:latin typeface="+mj-lt"/>
              </a:defRPr>
            </a:lvl2pPr>
            <a:lvl3pPr marL="914400" indent="0" algn="r">
              <a:buNone/>
              <a:defRPr sz="1400" cap="all" baseline="0">
                <a:solidFill>
                  <a:schemeClr val="bg1"/>
                </a:solidFill>
                <a:latin typeface="+mj-lt"/>
              </a:defRPr>
            </a:lvl3pPr>
            <a:lvl4pPr marL="1371600" indent="0" algn="r">
              <a:buNone/>
              <a:defRPr cap="all" baseline="0">
                <a:solidFill>
                  <a:schemeClr val="bg1"/>
                </a:solidFill>
                <a:latin typeface="+mj-lt"/>
              </a:defRPr>
            </a:lvl4pPr>
            <a:lvl5pPr marL="1828800" indent="0" algn="r">
              <a:buNone/>
              <a:defRPr cap="all" baseline="0">
                <a:solidFill>
                  <a:schemeClr val="bg1"/>
                </a:solidFill>
                <a:latin typeface="+mj-lt"/>
              </a:defRPr>
            </a:lvl5pPr>
          </a:lstStyle>
          <a:p>
            <a:pPr lvl="0"/>
            <a:r>
              <a:rPr lang="en-US" dirty="0"/>
              <a:t>Click to edit Master text styles</a:t>
            </a:r>
          </a:p>
          <a:p>
            <a:pPr lvl="1"/>
            <a:r>
              <a:rPr lang="en-US" dirty="0"/>
              <a:t>Second level</a:t>
            </a:r>
          </a:p>
          <a:p>
            <a:pPr lvl="2"/>
            <a:r>
              <a:rPr lang="en-US" dirty="0"/>
              <a:t>Third level</a:t>
            </a: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p>
            <a:r>
              <a:rPr lang="en-US" sz="1000">
                <a:solidFill>
                  <a:schemeClr val="bg2"/>
                </a:solidFill>
              </a:rPr>
              <a:t>Presentation Title </a:t>
            </a:r>
            <a:endParaRPr lang="en-US" sz="1000" dirty="0">
              <a:solidFill>
                <a:schemeClr val="bg2"/>
              </a:solidFill>
            </a:endParaRP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Tree>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Agenda 1">
    <p:bg>
      <p:bgPr>
        <a:solidFill>
          <a:schemeClr val="tx1"/>
        </a:solidFill>
        <a:effectLst/>
      </p:bgPr>
    </p:bg>
    <p:spTree>
      <p:nvGrpSpPr>
        <p:cNvPr id="1" name=""/>
        <p:cNvGrpSpPr/>
        <p:nvPr/>
      </p:nvGrpSpPr>
      <p:grpSpPr>
        <a:xfrm>
          <a:off x="0" y="0"/>
          <a:ext cx="0" cy="0"/>
          <a:chOff x="0" y="0"/>
          <a:chExt cx="0" cy="0"/>
        </a:xfrm>
      </p:grpSpPr>
      <p:pic>
        <p:nvPicPr>
          <p:cNvPr id="2" name="Picture Placeholder 28" descr="A black and white swirl">
            <a:extLst>
              <a:ext uri="{FF2B5EF4-FFF2-40B4-BE49-F238E27FC236}">
                <a16:creationId xmlns:a16="http://schemas.microsoft.com/office/drawing/2014/main" id="{E0E98391-1458-F827-27BD-1108152C3044}"/>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t="14117" b="14117"/>
          <a:stretch/>
        </p:blipFill>
        <p:spPr bwMode="auto">
          <a:xfrm>
            <a:off x="8850313" y="-10048"/>
            <a:ext cx="3341687" cy="6288088"/>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397764" y="481564"/>
            <a:ext cx="5511330"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cxnSp>
        <p:nvCxnSpPr>
          <p:cNvPr id="5" name="Straight Connector 4">
            <a:extLst>
              <a:ext uri="{FF2B5EF4-FFF2-40B4-BE49-F238E27FC236}">
                <a16:creationId xmlns:a16="http://schemas.microsoft.com/office/drawing/2014/main" id="{5465722B-32FD-2BCE-1067-F139CC4B55F7}"/>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Content Placeholder 14">
            <a:extLst>
              <a:ext uri="{FF2B5EF4-FFF2-40B4-BE49-F238E27FC236}">
                <a16:creationId xmlns:a16="http://schemas.microsoft.com/office/drawing/2014/main" id="{C69E6AB5-CF7E-0DCA-92AE-733A87121D51}"/>
              </a:ext>
            </a:extLst>
          </p:cNvPr>
          <p:cNvSpPr>
            <a:spLocks noGrp="1"/>
          </p:cNvSpPr>
          <p:nvPr>
            <p:ph sz="quarter" idx="15"/>
          </p:nvPr>
        </p:nvSpPr>
        <p:spPr>
          <a:xfrm>
            <a:off x="396414" y="1999625"/>
            <a:ext cx="7755923" cy="3416926"/>
          </a:xfrm>
        </p:spPr>
        <p:txBody>
          <a:bodyPr>
            <a:normAutofit/>
          </a:bodyPr>
          <a:lstStyle>
            <a:lvl1pPr marL="0" indent="0">
              <a:lnSpc>
                <a:spcPct val="150000"/>
              </a:lnSpc>
              <a:buNone/>
              <a:defRPr sz="2400">
                <a:solidFill>
                  <a:schemeClr val="bg1"/>
                </a:solidFill>
              </a:defRPr>
            </a:lvl1pPr>
            <a:lvl2pPr marL="457200" indent="0">
              <a:lnSpc>
                <a:spcPct val="150000"/>
              </a:lnSpc>
              <a:buNone/>
              <a:defRPr sz="2000">
                <a:solidFill>
                  <a:schemeClr val="bg1"/>
                </a:solidFill>
              </a:defRPr>
            </a:lvl2pPr>
            <a:lvl3pPr marL="914400" indent="0">
              <a:lnSpc>
                <a:spcPct val="150000"/>
              </a:lnSpc>
              <a:buNone/>
              <a:defRPr sz="1800">
                <a:solidFill>
                  <a:schemeClr val="bg1"/>
                </a:solidFill>
              </a:defRPr>
            </a:lvl3pPr>
            <a:lvl4pPr marL="1371600" indent="0">
              <a:lnSpc>
                <a:spcPct val="150000"/>
              </a:lnSpc>
              <a:buNone/>
              <a:defRPr sz="1600">
                <a:solidFill>
                  <a:schemeClr val="bg1"/>
                </a:solidFill>
              </a:defRPr>
            </a:lvl4pPr>
            <a:lvl5pPr marL="1828800" indent="0">
              <a:lnSpc>
                <a:spcPct val="150000"/>
              </a:lnSpc>
              <a:buNone/>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
        <p:nvSpPr>
          <p:cNvPr id="24" name="Rectangle 23">
            <a:extLst>
              <a:ext uri="{FF2B5EF4-FFF2-40B4-BE49-F238E27FC236}">
                <a16:creationId xmlns:a16="http://schemas.microsoft.com/office/drawing/2014/main" id="{63C27092-C66B-F15B-27C8-9D197E7DC6AC}"/>
              </a:ext>
              <a:ext uri="{C183D7F6-B498-43B3-948B-1728B52AA6E4}">
                <adec:decorative xmlns:adec="http://schemas.microsoft.com/office/drawing/2017/decorative" val="1"/>
              </a:ext>
            </a:extLst>
          </p:cNvPr>
          <p:cNvSpPr/>
          <p:nvPr userDrawn="1"/>
        </p:nvSpPr>
        <p:spPr>
          <a:xfrm>
            <a:off x="5919142" y="481564"/>
            <a:ext cx="5875094" cy="577967"/>
          </a:xfrm>
          <a:prstGeom prst="rect">
            <a:avLst/>
          </a:prstGeom>
          <a:noFill/>
          <a:ln>
            <a:solidFill>
              <a:schemeClr val="bg1"/>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411498582"/>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Agenda 2">
    <p:bg>
      <p:bgPr>
        <a:solidFill>
          <a:schemeClr val="tx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163D3AF-244F-8916-F651-821F8358D47A}"/>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bwMode="auto">
          <a:xfrm>
            <a:off x="0" y="-8746"/>
            <a:ext cx="5543492" cy="6866741"/>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Connector 2">
            <a:extLst>
              <a:ext uri="{FF2B5EF4-FFF2-40B4-BE49-F238E27FC236}">
                <a16:creationId xmlns:a16="http://schemas.microsoft.com/office/drawing/2014/main" id="{2AA1DD0D-C777-E7A4-3A12-EEF5F8DF0A13}"/>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8EFC1479-F559-4482-4396-460E5C523677}"/>
              </a:ext>
              <a:ext uri="{C183D7F6-B498-43B3-948B-1728B52AA6E4}">
                <adec:decorative xmlns:adec="http://schemas.microsoft.com/office/drawing/2017/decorative" val="1"/>
              </a:ext>
            </a:extLst>
          </p:cNvPr>
          <p:cNvSpPr/>
          <p:nvPr userDrawn="1"/>
        </p:nvSpPr>
        <p:spPr>
          <a:xfrm>
            <a:off x="385494" y="453886"/>
            <a:ext cx="11400157" cy="57796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6094936" y="458695"/>
            <a:ext cx="5690715"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sp>
        <p:nvSpPr>
          <p:cNvPr id="20" name="Picture Placeholder 19">
            <a:extLst>
              <a:ext uri="{FF2B5EF4-FFF2-40B4-BE49-F238E27FC236}">
                <a16:creationId xmlns:a16="http://schemas.microsoft.com/office/drawing/2014/main" id="{5B5B2B5D-6426-1B4B-A686-FDC69069D84A}"/>
              </a:ext>
            </a:extLst>
          </p:cNvPr>
          <p:cNvSpPr>
            <a:spLocks noGrp="1"/>
          </p:cNvSpPr>
          <p:nvPr>
            <p:ph type="pic" sz="quarter" idx="16" hasCustomPrompt="1"/>
          </p:nvPr>
        </p:nvSpPr>
        <p:spPr>
          <a:xfrm>
            <a:off x="922338" y="1587500"/>
            <a:ext cx="3703320" cy="4279392"/>
          </a:xfrm>
        </p:spPr>
        <p:txBody>
          <a:bodyPr/>
          <a:lstStyle>
            <a:lvl1pPr marL="0" indent="0" algn="ctr">
              <a:buNone/>
              <a:defRPr>
                <a:solidFill>
                  <a:schemeClr val="bg1"/>
                </a:solidFill>
              </a:defRPr>
            </a:lvl1pPr>
          </a:lstStyle>
          <a:p>
            <a:r>
              <a:rPr lang="en-US" dirty="0"/>
              <a:t>Click Icon to add picture</a:t>
            </a:r>
          </a:p>
        </p:txBody>
      </p:sp>
      <p:sp>
        <p:nvSpPr>
          <p:cNvPr id="15" name="Content Placeholder 14">
            <a:extLst>
              <a:ext uri="{FF2B5EF4-FFF2-40B4-BE49-F238E27FC236}">
                <a16:creationId xmlns:a16="http://schemas.microsoft.com/office/drawing/2014/main" id="{C69E6AB5-CF7E-0DCA-92AE-733A87121D51}"/>
              </a:ext>
            </a:extLst>
          </p:cNvPr>
          <p:cNvSpPr>
            <a:spLocks noGrp="1"/>
          </p:cNvSpPr>
          <p:nvPr>
            <p:ph sz="quarter" idx="15"/>
          </p:nvPr>
        </p:nvSpPr>
        <p:spPr>
          <a:xfrm>
            <a:off x="6096115" y="1552237"/>
            <a:ext cx="5689537" cy="3875371"/>
          </a:xfrm>
        </p:spPr>
        <p:txBody>
          <a:bodyPr anchor="ctr">
            <a:normAutofit/>
          </a:bodyPr>
          <a:lstStyle>
            <a:lvl1pPr marL="0" indent="0">
              <a:lnSpc>
                <a:spcPct val="150000"/>
              </a:lnSpc>
              <a:buNone/>
              <a:defRPr sz="2400">
                <a:solidFill>
                  <a:schemeClr val="bg1"/>
                </a:solidFill>
              </a:defRPr>
            </a:lvl1pPr>
            <a:lvl2pPr marL="457200" indent="0">
              <a:lnSpc>
                <a:spcPct val="150000"/>
              </a:lnSpc>
              <a:buNone/>
              <a:defRPr sz="2000">
                <a:solidFill>
                  <a:schemeClr val="bg1"/>
                </a:solidFill>
              </a:defRPr>
            </a:lvl2pPr>
            <a:lvl3pPr marL="914400" indent="0">
              <a:lnSpc>
                <a:spcPct val="150000"/>
              </a:lnSpc>
              <a:buNone/>
              <a:defRPr sz="1800">
                <a:solidFill>
                  <a:schemeClr val="bg1"/>
                </a:solidFill>
              </a:defRPr>
            </a:lvl3pPr>
            <a:lvl4pPr marL="1371600" indent="0">
              <a:lnSpc>
                <a:spcPct val="150000"/>
              </a:lnSpc>
              <a:buNone/>
              <a:defRPr sz="1600">
                <a:solidFill>
                  <a:schemeClr val="bg1"/>
                </a:solidFill>
              </a:defRPr>
            </a:lvl4pPr>
            <a:lvl5pPr marL="1828800" indent="0">
              <a:lnSpc>
                <a:spcPct val="150000"/>
              </a:lnSpc>
              <a:buNone/>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Tree>
    <p:extLst>
      <p:ext uri="{BB962C8B-B14F-4D97-AF65-F5344CB8AC3E}">
        <p14:creationId xmlns:p14="http://schemas.microsoft.com/office/powerpoint/2010/main" val="971906399"/>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Title 1">
    <p:bg>
      <p:bgPr>
        <a:solidFill>
          <a:schemeClr val="tx1"/>
        </a:solidFill>
        <a:effectLst/>
      </p:bgPr>
    </p:bg>
    <p:spTree>
      <p:nvGrpSpPr>
        <p:cNvPr id="1" name=""/>
        <p:cNvGrpSpPr/>
        <p:nvPr/>
      </p:nvGrpSpPr>
      <p:grpSpPr>
        <a:xfrm>
          <a:off x="0" y="0"/>
          <a:ext cx="0" cy="0"/>
          <a:chOff x="0" y="0"/>
          <a:chExt cx="0" cy="0"/>
        </a:xfrm>
      </p:grpSpPr>
      <p:pic>
        <p:nvPicPr>
          <p:cNvPr id="3" name="Picture 2" descr="A black and white swirl">
            <a:extLst>
              <a:ext uri="{FF2B5EF4-FFF2-40B4-BE49-F238E27FC236}">
                <a16:creationId xmlns:a16="http://schemas.microsoft.com/office/drawing/2014/main" id="{A724E2E5-65AF-7BFA-A4CB-B46550665E73}"/>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l="3404" r="3404"/>
          <a:stretch/>
        </p:blipFill>
        <p:spPr bwMode="auto">
          <a:xfrm>
            <a:off x="1" y="1615964"/>
            <a:ext cx="12192000" cy="3896139"/>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397764" y="481564"/>
            <a:ext cx="5511330"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sp>
        <p:nvSpPr>
          <p:cNvPr id="15" name="Content Placeholder 14">
            <a:extLst>
              <a:ext uri="{FF2B5EF4-FFF2-40B4-BE49-F238E27FC236}">
                <a16:creationId xmlns:a16="http://schemas.microsoft.com/office/drawing/2014/main" id="{C69E6AB5-CF7E-0DCA-92AE-733A87121D51}"/>
              </a:ext>
            </a:extLst>
          </p:cNvPr>
          <p:cNvSpPr>
            <a:spLocks noGrp="1"/>
          </p:cNvSpPr>
          <p:nvPr>
            <p:ph sz="quarter" idx="15" hasCustomPrompt="1"/>
          </p:nvPr>
        </p:nvSpPr>
        <p:spPr>
          <a:xfrm>
            <a:off x="295934" y="3175280"/>
            <a:ext cx="9340439" cy="3112929"/>
          </a:xfrm>
        </p:spPr>
        <p:txBody>
          <a:bodyPr>
            <a:noAutofit/>
          </a:bodyPr>
          <a:lstStyle>
            <a:lvl1pPr marL="0" indent="0">
              <a:lnSpc>
                <a:spcPct val="90000"/>
              </a:lnSpc>
              <a:buNone/>
              <a:defRPr sz="4800" cap="all" baseline="0">
                <a:solidFill>
                  <a:schemeClr val="bg1"/>
                </a:solidFill>
                <a:latin typeface="+mj-lt"/>
              </a:defRPr>
            </a:lvl1pPr>
            <a:lvl2pPr marL="457200" indent="0">
              <a:lnSpc>
                <a:spcPct val="150000"/>
              </a:lnSpc>
              <a:buNone/>
              <a:defRPr sz="4400" cap="all" baseline="0">
                <a:solidFill>
                  <a:schemeClr val="bg1"/>
                </a:solidFill>
                <a:latin typeface="+mj-lt"/>
              </a:defRPr>
            </a:lvl2pPr>
            <a:lvl3pPr marL="914400" indent="0">
              <a:lnSpc>
                <a:spcPct val="150000"/>
              </a:lnSpc>
              <a:buNone/>
              <a:defRPr sz="4000" cap="all" baseline="0">
                <a:solidFill>
                  <a:schemeClr val="bg1"/>
                </a:solidFill>
                <a:latin typeface="+mj-lt"/>
              </a:defRPr>
            </a:lvl3pPr>
            <a:lvl4pPr marL="1371600" indent="0">
              <a:lnSpc>
                <a:spcPct val="150000"/>
              </a:lnSpc>
              <a:buNone/>
              <a:defRPr sz="3600" cap="all" baseline="0">
                <a:solidFill>
                  <a:schemeClr val="bg1"/>
                </a:solidFill>
                <a:latin typeface="+mj-lt"/>
              </a:defRPr>
            </a:lvl4pPr>
            <a:lvl5pPr marL="1828800" indent="0">
              <a:lnSpc>
                <a:spcPct val="150000"/>
              </a:lnSpc>
              <a:buNone/>
              <a:defRPr sz="3600" cap="all" baseline="0">
                <a:solidFill>
                  <a:schemeClr val="bg1"/>
                </a:solidFill>
                <a:latin typeface="+mj-lt"/>
              </a:defRPr>
            </a:lvl5pPr>
          </a:lstStyle>
          <a:p>
            <a:pPr lvl="0"/>
            <a:r>
              <a:rPr lang="en-US" dirty="0"/>
              <a:t>Click to add text</a:t>
            </a:r>
          </a:p>
        </p:txBody>
      </p:sp>
      <p:cxnSp>
        <p:nvCxnSpPr>
          <p:cNvPr id="5" name="Straight Connector 4">
            <a:extLst>
              <a:ext uri="{FF2B5EF4-FFF2-40B4-BE49-F238E27FC236}">
                <a16:creationId xmlns:a16="http://schemas.microsoft.com/office/drawing/2014/main" id="{5465722B-32FD-2BCE-1067-F139CC4B55F7}"/>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
        <p:nvSpPr>
          <p:cNvPr id="11" name="Rectangle 10">
            <a:extLst>
              <a:ext uri="{FF2B5EF4-FFF2-40B4-BE49-F238E27FC236}">
                <a16:creationId xmlns:a16="http://schemas.microsoft.com/office/drawing/2014/main" id="{0F5851EA-2240-1F4B-775C-C9DBF7C2C44E}"/>
              </a:ext>
              <a:ext uri="{C183D7F6-B498-43B3-948B-1728B52AA6E4}">
                <adec:decorative xmlns:adec="http://schemas.microsoft.com/office/drawing/2017/decorative" val="1"/>
              </a:ext>
            </a:extLst>
          </p:cNvPr>
          <p:cNvSpPr/>
          <p:nvPr userDrawn="1"/>
        </p:nvSpPr>
        <p:spPr>
          <a:xfrm>
            <a:off x="405590" y="473982"/>
            <a:ext cx="11400157" cy="57796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Tree>
    <p:extLst>
      <p:ext uri="{BB962C8B-B14F-4D97-AF65-F5344CB8AC3E}">
        <p14:creationId xmlns:p14="http://schemas.microsoft.com/office/powerpoint/2010/main" val="679121229"/>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Image and Content 1">
    <p:bg>
      <p:bgPr>
        <a:solidFill>
          <a:schemeClr val="tx1"/>
        </a:solidFill>
        <a:effectLst/>
      </p:bgPr>
    </p:bg>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2AA1DD0D-C777-E7A4-3A12-EEF5F8DF0A13}"/>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8EFC1479-F559-4482-4396-460E5C523677}"/>
              </a:ext>
              <a:ext uri="{C183D7F6-B498-43B3-948B-1728B52AA6E4}">
                <adec:decorative xmlns:adec="http://schemas.microsoft.com/office/drawing/2017/decorative" val="1"/>
              </a:ext>
            </a:extLst>
          </p:cNvPr>
          <p:cNvSpPr/>
          <p:nvPr userDrawn="1"/>
        </p:nvSpPr>
        <p:spPr>
          <a:xfrm>
            <a:off x="385494" y="453886"/>
            <a:ext cx="11400157" cy="57796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6094936" y="458695"/>
            <a:ext cx="5690715"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sp>
        <p:nvSpPr>
          <p:cNvPr id="20" name="Picture Placeholder 19">
            <a:extLst>
              <a:ext uri="{FF2B5EF4-FFF2-40B4-BE49-F238E27FC236}">
                <a16:creationId xmlns:a16="http://schemas.microsoft.com/office/drawing/2014/main" id="{5B5B2B5D-6426-1B4B-A686-FDC69069D84A}"/>
              </a:ext>
            </a:extLst>
          </p:cNvPr>
          <p:cNvSpPr>
            <a:spLocks noGrp="1"/>
          </p:cNvSpPr>
          <p:nvPr>
            <p:ph type="pic" sz="quarter" idx="16" hasCustomPrompt="1"/>
          </p:nvPr>
        </p:nvSpPr>
        <p:spPr>
          <a:xfrm>
            <a:off x="837273" y="1840378"/>
            <a:ext cx="4206240" cy="3639312"/>
          </a:xfrm>
        </p:spPr>
        <p:txBody>
          <a:bodyPr/>
          <a:lstStyle>
            <a:lvl1pPr marL="0" indent="0" algn="ctr">
              <a:buNone/>
              <a:defRPr>
                <a:solidFill>
                  <a:schemeClr val="bg1"/>
                </a:solidFill>
              </a:defRPr>
            </a:lvl1pPr>
          </a:lstStyle>
          <a:p>
            <a:r>
              <a:rPr lang="en-US" dirty="0"/>
              <a:t>Click Icon to add picture</a:t>
            </a:r>
          </a:p>
        </p:txBody>
      </p:sp>
      <p:sp>
        <p:nvSpPr>
          <p:cNvPr id="15" name="Content Placeholder 14">
            <a:extLst>
              <a:ext uri="{FF2B5EF4-FFF2-40B4-BE49-F238E27FC236}">
                <a16:creationId xmlns:a16="http://schemas.microsoft.com/office/drawing/2014/main" id="{C69E6AB5-CF7E-0DCA-92AE-733A87121D51}"/>
              </a:ext>
            </a:extLst>
          </p:cNvPr>
          <p:cNvSpPr>
            <a:spLocks noGrp="1"/>
          </p:cNvSpPr>
          <p:nvPr>
            <p:ph sz="quarter" idx="15"/>
          </p:nvPr>
        </p:nvSpPr>
        <p:spPr>
          <a:xfrm>
            <a:off x="6096115" y="1652717"/>
            <a:ext cx="5689537" cy="3875371"/>
          </a:xfrm>
        </p:spPr>
        <p:txBody>
          <a:bodyPr anchor="ctr">
            <a:normAutofit/>
          </a:bodyPr>
          <a:lstStyle>
            <a:lvl1pPr marL="228600" indent="-228600">
              <a:lnSpc>
                <a:spcPct val="150000"/>
              </a:lnSpc>
              <a:buClr>
                <a:schemeClr val="bg1"/>
              </a:buClr>
              <a:buFont typeface="Arial" panose="020B0604020202020204" pitchFamily="34" charset="0"/>
              <a:buChar char="•"/>
              <a:defRPr sz="2400">
                <a:solidFill>
                  <a:schemeClr val="bg1"/>
                </a:solidFill>
              </a:defRPr>
            </a:lvl1pPr>
            <a:lvl2pPr marL="800100" indent="-342900">
              <a:lnSpc>
                <a:spcPct val="150000"/>
              </a:lnSpc>
              <a:buClr>
                <a:schemeClr val="bg1"/>
              </a:buClr>
              <a:buFont typeface="Arial" panose="020B0604020202020204" pitchFamily="34" charset="0"/>
              <a:buChar char="•"/>
              <a:defRPr sz="2000">
                <a:solidFill>
                  <a:schemeClr val="bg1"/>
                </a:solidFill>
              </a:defRPr>
            </a:lvl2pPr>
            <a:lvl3pPr marL="1200150" indent="-285750">
              <a:lnSpc>
                <a:spcPct val="150000"/>
              </a:lnSpc>
              <a:buClr>
                <a:schemeClr val="bg1"/>
              </a:buClr>
              <a:buFont typeface="Arial" panose="020B0604020202020204" pitchFamily="34" charset="0"/>
              <a:buChar char="•"/>
              <a:defRPr sz="1800">
                <a:solidFill>
                  <a:schemeClr val="bg1"/>
                </a:solidFill>
              </a:defRPr>
            </a:lvl3pPr>
            <a:lvl4pPr marL="1657350" indent="-285750">
              <a:lnSpc>
                <a:spcPct val="150000"/>
              </a:lnSpc>
              <a:buClr>
                <a:schemeClr val="bg1"/>
              </a:buClr>
              <a:buFont typeface="Arial" panose="020B0604020202020204" pitchFamily="34" charset="0"/>
              <a:buChar char="•"/>
              <a:defRPr sz="1600">
                <a:solidFill>
                  <a:schemeClr val="bg1"/>
                </a:solidFill>
              </a:defRPr>
            </a:lvl4pPr>
            <a:lvl5pPr marL="2114550" indent="-285750">
              <a:lnSpc>
                <a:spcPct val="150000"/>
              </a:lnSpc>
              <a:buClr>
                <a:schemeClr val="bg1"/>
              </a:buClr>
              <a:buFont typeface="Arial" panose="020B0604020202020204" pitchFamily="34" charset="0"/>
              <a:buChar char="•"/>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Tree>
    <p:extLst>
      <p:ext uri="{BB962C8B-B14F-4D97-AF65-F5344CB8AC3E}">
        <p14:creationId xmlns:p14="http://schemas.microsoft.com/office/powerpoint/2010/main" val="3211543854"/>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Title and Picture">
    <p:bg>
      <p:bgPr>
        <a:solidFill>
          <a:schemeClr val="tx1"/>
        </a:solidFill>
        <a:effectLst/>
      </p:bgPr>
    </p:bg>
    <p:spTree>
      <p:nvGrpSpPr>
        <p:cNvPr id="1" name=""/>
        <p:cNvGrpSpPr/>
        <p:nvPr/>
      </p:nvGrpSpPr>
      <p:grpSpPr>
        <a:xfrm>
          <a:off x="0" y="0"/>
          <a:ext cx="0" cy="0"/>
          <a:chOff x="0" y="0"/>
          <a:chExt cx="0" cy="0"/>
        </a:xfrm>
      </p:grpSpPr>
      <p:pic>
        <p:nvPicPr>
          <p:cNvPr id="12" name="Picture 2">
            <a:extLst>
              <a:ext uri="{FF2B5EF4-FFF2-40B4-BE49-F238E27FC236}">
                <a16:creationId xmlns:a16="http://schemas.microsoft.com/office/drawing/2014/main" id="{55FBB47C-E74F-E7E0-2A5C-1AB30FAE1555}"/>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b="19626"/>
          <a:stretch/>
        </p:blipFill>
        <p:spPr bwMode="auto">
          <a:xfrm>
            <a:off x="0" y="7951"/>
            <a:ext cx="12192000" cy="5512105"/>
          </a:xfrm>
          <a:prstGeom prst="rect">
            <a:avLst/>
          </a:prstGeom>
          <a:noFill/>
          <a:extLst>
            <a:ext uri="{909E8E84-426E-40DD-AFC4-6F175D3DCCD1}">
              <a14:hiddenFill xmlns:a14="http://schemas.microsoft.com/office/drawing/2010/main">
                <a:solidFill>
                  <a:srgbClr val="FFFFFF"/>
                </a:solidFill>
              </a14:hiddenFill>
            </a:ext>
          </a:extLst>
        </p:spPr>
      </p:pic>
      <p:cxnSp>
        <p:nvCxnSpPr>
          <p:cNvPr id="14" name="Straight Connector 13">
            <a:extLst>
              <a:ext uri="{FF2B5EF4-FFF2-40B4-BE49-F238E27FC236}">
                <a16:creationId xmlns:a16="http://schemas.microsoft.com/office/drawing/2014/main" id="{41CAE057-BA1C-87F2-5035-56D2FA63F4A5}"/>
              </a:ext>
              <a:ext uri="{C183D7F6-B498-43B3-948B-1728B52AA6E4}">
                <adec:decorative xmlns:adec="http://schemas.microsoft.com/office/drawing/2017/decorative" val="1"/>
              </a:ext>
            </a:extLst>
          </p:cNvPr>
          <p:cNvCxnSpPr>
            <a:cxnSpLocks/>
          </p:cNvCxnSpPr>
          <p:nvPr userDrawn="1"/>
        </p:nvCxnSpPr>
        <p:spPr>
          <a:xfrm>
            <a:off x="396414" y="436054"/>
            <a:ext cx="11327734"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8" name="Title 17">
            <a:extLst>
              <a:ext uri="{FF2B5EF4-FFF2-40B4-BE49-F238E27FC236}">
                <a16:creationId xmlns:a16="http://schemas.microsoft.com/office/drawing/2014/main" id="{F2DA19F2-20FB-A2EC-AA7B-8BFE6CE3A4E8}"/>
              </a:ext>
            </a:extLst>
          </p:cNvPr>
          <p:cNvSpPr>
            <a:spLocks noGrp="1"/>
          </p:cNvSpPr>
          <p:nvPr>
            <p:ph type="title"/>
          </p:nvPr>
        </p:nvSpPr>
        <p:spPr>
          <a:xfrm>
            <a:off x="396414" y="1148722"/>
            <a:ext cx="4769716" cy="4754878"/>
          </a:xfrm>
        </p:spPr>
        <p:txBody>
          <a:bodyPr anchor="b">
            <a:normAutofit/>
          </a:bodyPr>
          <a:lstStyle>
            <a:lvl1pPr>
              <a:defRPr sz="4800" spc="0" baseline="0">
                <a:solidFill>
                  <a:schemeClr val="bg1"/>
                </a:solidFill>
              </a:defRPr>
            </a:lvl1pPr>
          </a:lstStyle>
          <a:p>
            <a:r>
              <a:rPr lang="en-US" dirty="0"/>
              <a:t>Click to edit Master title style</a:t>
            </a:r>
          </a:p>
        </p:txBody>
      </p:sp>
      <p:sp>
        <p:nvSpPr>
          <p:cNvPr id="20" name="Picture Placeholder 19">
            <a:extLst>
              <a:ext uri="{FF2B5EF4-FFF2-40B4-BE49-F238E27FC236}">
                <a16:creationId xmlns:a16="http://schemas.microsoft.com/office/drawing/2014/main" id="{5B5B2B5D-6426-1B4B-A686-FDC69069D84A}"/>
              </a:ext>
            </a:extLst>
          </p:cNvPr>
          <p:cNvSpPr>
            <a:spLocks noGrp="1"/>
          </p:cNvSpPr>
          <p:nvPr>
            <p:ph type="pic" sz="quarter" idx="16" hasCustomPrompt="1"/>
          </p:nvPr>
        </p:nvSpPr>
        <p:spPr>
          <a:xfrm>
            <a:off x="5232257" y="1008049"/>
            <a:ext cx="5833872" cy="5047488"/>
          </a:xfrm>
        </p:spPr>
        <p:txBody>
          <a:bodyPr/>
          <a:lstStyle>
            <a:lvl1pPr marL="0" indent="0" algn="ctr">
              <a:buNone/>
              <a:defRPr>
                <a:solidFill>
                  <a:schemeClr val="bg1"/>
                </a:solidFill>
              </a:defRPr>
            </a:lvl1pPr>
          </a:lstStyle>
          <a:p>
            <a:r>
              <a:rPr lang="en-US" dirty="0"/>
              <a:t>Click Icon to add picture</a:t>
            </a:r>
          </a:p>
        </p:txBody>
      </p:sp>
      <p:cxnSp>
        <p:nvCxnSpPr>
          <p:cNvPr id="3" name="Straight Connector 2">
            <a:extLst>
              <a:ext uri="{FF2B5EF4-FFF2-40B4-BE49-F238E27FC236}">
                <a16:creationId xmlns:a16="http://schemas.microsoft.com/office/drawing/2014/main" id="{2AA1DD0D-C777-E7A4-3A12-EEF5F8DF0A13}"/>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Tree>
    <p:extLst>
      <p:ext uri="{BB962C8B-B14F-4D97-AF65-F5344CB8AC3E}">
        <p14:creationId xmlns:p14="http://schemas.microsoft.com/office/powerpoint/2010/main" val="403754352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Title and 2 Columns">
    <p:bg>
      <p:bgPr>
        <a:solidFill>
          <a:schemeClr val="tx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397764" y="481564"/>
            <a:ext cx="5511330"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sp>
        <p:nvSpPr>
          <p:cNvPr id="12" name="Content Placeholder 11">
            <a:extLst>
              <a:ext uri="{FF2B5EF4-FFF2-40B4-BE49-F238E27FC236}">
                <a16:creationId xmlns:a16="http://schemas.microsoft.com/office/drawing/2014/main" id="{D28DF3F1-4512-2D0A-AB8D-DA07BFC88207}"/>
              </a:ext>
            </a:extLst>
          </p:cNvPr>
          <p:cNvSpPr>
            <a:spLocks noGrp="1"/>
          </p:cNvSpPr>
          <p:nvPr>
            <p:ph sz="quarter" idx="15"/>
          </p:nvPr>
        </p:nvSpPr>
        <p:spPr>
          <a:xfrm>
            <a:off x="449263" y="2076051"/>
            <a:ext cx="5459412" cy="3403174"/>
          </a:xfrm>
        </p:spPr>
        <p:txBody>
          <a:bodyPr tIns="0">
            <a:normAutofit/>
          </a:bodyPr>
          <a:lstStyle>
            <a:lvl1pPr marL="228600" indent="-228600">
              <a:lnSpc>
                <a:spcPct val="150000"/>
              </a:lnSpc>
              <a:buClr>
                <a:schemeClr val="bg1"/>
              </a:buClr>
              <a:buFont typeface="Arial" panose="020B0604020202020204" pitchFamily="34" charset="0"/>
              <a:buChar char="•"/>
              <a:defRPr sz="2400">
                <a:solidFill>
                  <a:schemeClr val="bg1"/>
                </a:solidFill>
              </a:defRPr>
            </a:lvl1pPr>
            <a:lvl2pPr marL="685800" indent="-228600">
              <a:lnSpc>
                <a:spcPct val="150000"/>
              </a:lnSpc>
              <a:buClr>
                <a:schemeClr val="bg1"/>
              </a:buClr>
              <a:buFont typeface="Arial" panose="020B0604020202020204" pitchFamily="34" charset="0"/>
              <a:buChar char="•"/>
              <a:defRPr sz="2000">
                <a:solidFill>
                  <a:schemeClr val="bg1"/>
                </a:solidFill>
              </a:defRPr>
            </a:lvl2pPr>
            <a:lvl3pPr marL="1143000" indent="-228600">
              <a:lnSpc>
                <a:spcPct val="150000"/>
              </a:lnSpc>
              <a:buClr>
                <a:schemeClr val="bg1"/>
              </a:buClr>
              <a:buFont typeface="Arial" panose="020B0604020202020204" pitchFamily="34" charset="0"/>
              <a:buChar char="•"/>
              <a:defRPr sz="1800">
                <a:solidFill>
                  <a:schemeClr val="bg1"/>
                </a:solidFill>
              </a:defRPr>
            </a:lvl3pPr>
            <a:lvl4pPr marL="1600200" indent="-228600">
              <a:lnSpc>
                <a:spcPct val="150000"/>
              </a:lnSpc>
              <a:buClr>
                <a:schemeClr val="bg1"/>
              </a:buClr>
              <a:buFont typeface="Arial" panose="020B0604020202020204" pitchFamily="34" charset="0"/>
              <a:buChar char="•"/>
              <a:defRPr sz="1600">
                <a:solidFill>
                  <a:schemeClr val="bg1"/>
                </a:solidFill>
              </a:defRPr>
            </a:lvl4pPr>
            <a:lvl5pPr marL="2057400" indent="-228600">
              <a:lnSpc>
                <a:spcPct val="150000"/>
              </a:lnSpc>
              <a:buClr>
                <a:schemeClr val="bg1"/>
              </a:buClr>
              <a:buFont typeface="Arial" panose="020B0604020202020204" pitchFamily="34" charset="0"/>
              <a:buChar char="•"/>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1">
            <a:extLst>
              <a:ext uri="{FF2B5EF4-FFF2-40B4-BE49-F238E27FC236}">
                <a16:creationId xmlns:a16="http://schemas.microsoft.com/office/drawing/2014/main" id="{14F4CC2C-F1C8-A8C5-29F3-E9E86029CD05}"/>
              </a:ext>
            </a:extLst>
          </p:cNvPr>
          <p:cNvSpPr>
            <a:spLocks noGrp="1"/>
          </p:cNvSpPr>
          <p:nvPr>
            <p:ph sz="quarter" idx="16"/>
          </p:nvPr>
        </p:nvSpPr>
        <p:spPr>
          <a:xfrm>
            <a:off x="6014376" y="2076051"/>
            <a:ext cx="5799860" cy="3403174"/>
          </a:xfrm>
        </p:spPr>
        <p:txBody>
          <a:bodyPr tIns="0">
            <a:normAutofit/>
          </a:bodyPr>
          <a:lstStyle>
            <a:lvl1pPr marL="228600" indent="-228600">
              <a:lnSpc>
                <a:spcPct val="150000"/>
              </a:lnSpc>
              <a:buClr>
                <a:schemeClr val="bg1"/>
              </a:buClr>
              <a:buFont typeface="Arial" panose="020B0604020202020204" pitchFamily="34" charset="0"/>
              <a:buChar char="•"/>
              <a:defRPr sz="2400">
                <a:solidFill>
                  <a:schemeClr val="bg1"/>
                </a:solidFill>
              </a:defRPr>
            </a:lvl1pPr>
            <a:lvl2pPr marL="685800" indent="-228600">
              <a:lnSpc>
                <a:spcPct val="150000"/>
              </a:lnSpc>
              <a:buClr>
                <a:schemeClr val="bg1"/>
              </a:buClr>
              <a:buFont typeface="Arial" panose="020B0604020202020204" pitchFamily="34" charset="0"/>
              <a:buChar char="•"/>
              <a:defRPr sz="2000">
                <a:solidFill>
                  <a:schemeClr val="bg1"/>
                </a:solidFill>
              </a:defRPr>
            </a:lvl2pPr>
            <a:lvl3pPr marL="1143000" indent="-228600">
              <a:lnSpc>
                <a:spcPct val="150000"/>
              </a:lnSpc>
              <a:buClr>
                <a:schemeClr val="bg1"/>
              </a:buClr>
              <a:buFont typeface="Arial" panose="020B0604020202020204" pitchFamily="34" charset="0"/>
              <a:buChar char="•"/>
              <a:defRPr sz="1800">
                <a:solidFill>
                  <a:schemeClr val="bg1"/>
                </a:solidFill>
              </a:defRPr>
            </a:lvl3pPr>
            <a:lvl4pPr marL="1600200" indent="-228600">
              <a:lnSpc>
                <a:spcPct val="150000"/>
              </a:lnSpc>
              <a:buClr>
                <a:schemeClr val="bg1"/>
              </a:buClr>
              <a:buFont typeface="Arial" panose="020B0604020202020204" pitchFamily="34" charset="0"/>
              <a:buChar char="•"/>
              <a:defRPr sz="1600">
                <a:solidFill>
                  <a:schemeClr val="bg1"/>
                </a:solidFill>
              </a:defRPr>
            </a:lvl4pPr>
            <a:lvl5pPr marL="2057400" indent="-228600">
              <a:lnSpc>
                <a:spcPct val="150000"/>
              </a:lnSpc>
              <a:buClr>
                <a:schemeClr val="bg1"/>
              </a:buClr>
              <a:buFont typeface="Arial" panose="020B0604020202020204" pitchFamily="34" charset="0"/>
              <a:buChar char="•"/>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id="{5465722B-32FD-2BCE-1067-F139CC4B55F7}"/>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
        <p:nvSpPr>
          <p:cNvPr id="11" name="Rectangle 10">
            <a:extLst>
              <a:ext uri="{FF2B5EF4-FFF2-40B4-BE49-F238E27FC236}">
                <a16:creationId xmlns:a16="http://schemas.microsoft.com/office/drawing/2014/main" id="{0F5851EA-2240-1F4B-775C-C9DBF7C2C44E}"/>
              </a:ext>
              <a:ext uri="{C183D7F6-B498-43B3-948B-1728B52AA6E4}">
                <adec:decorative xmlns:adec="http://schemas.microsoft.com/office/drawing/2017/decorative" val="1"/>
              </a:ext>
            </a:extLst>
          </p:cNvPr>
          <p:cNvSpPr/>
          <p:nvPr userDrawn="1"/>
        </p:nvSpPr>
        <p:spPr>
          <a:xfrm>
            <a:off x="405590" y="473982"/>
            <a:ext cx="11400157" cy="57796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Tree>
    <p:extLst>
      <p:ext uri="{BB962C8B-B14F-4D97-AF65-F5344CB8AC3E}">
        <p14:creationId xmlns:p14="http://schemas.microsoft.com/office/powerpoint/2010/main" val="2162545792"/>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and 2 Columns 2">
    <p:bg>
      <p:bgPr>
        <a:solidFill>
          <a:schemeClr val="tx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891D62B-795C-2350-9AA8-368DD47A6701}"/>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bwMode="auto">
          <a:xfrm>
            <a:off x="385494" y="0"/>
            <a:ext cx="11418885" cy="1478131"/>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397764" y="481564"/>
            <a:ext cx="5511330"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sp>
        <p:nvSpPr>
          <p:cNvPr id="12" name="Content Placeholder 11">
            <a:extLst>
              <a:ext uri="{FF2B5EF4-FFF2-40B4-BE49-F238E27FC236}">
                <a16:creationId xmlns:a16="http://schemas.microsoft.com/office/drawing/2014/main" id="{D28DF3F1-4512-2D0A-AB8D-DA07BFC88207}"/>
              </a:ext>
            </a:extLst>
          </p:cNvPr>
          <p:cNvSpPr>
            <a:spLocks noGrp="1"/>
          </p:cNvSpPr>
          <p:nvPr>
            <p:ph sz="quarter" idx="15"/>
          </p:nvPr>
        </p:nvSpPr>
        <p:spPr>
          <a:xfrm>
            <a:off x="449263" y="2076051"/>
            <a:ext cx="5459412" cy="3403174"/>
          </a:xfrm>
        </p:spPr>
        <p:txBody>
          <a:bodyPr tIns="0">
            <a:normAutofit/>
          </a:bodyPr>
          <a:lstStyle>
            <a:lvl1pPr marL="228600" indent="-228600">
              <a:lnSpc>
                <a:spcPct val="150000"/>
              </a:lnSpc>
              <a:spcBef>
                <a:spcPts val="600"/>
              </a:spcBef>
              <a:spcAft>
                <a:spcPts val="600"/>
              </a:spcAft>
              <a:buClr>
                <a:schemeClr val="bg1"/>
              </a:buClr>
              <a:buFont typeface="Arial" panose="020B0604020202020204" pitchFamily="34" charset="0"/>
              <a:buChar char="•"/>
              <a:defRPr sz="1800">
                <a:solidFill>
                  <a:schemeClr val="bg1"/>
                </a:solidFill>
              </a:defRPr>
            </a:lvl1pPr>
            <a:lvl2pPr marL="685800" indent="-228600">
              <a:lnSpc>
                <a:spcPct val="150000"/>
              </a:lnSpc>
              <a:spcBef>
                <a:spcPts val="600"/>
              </a:spcBef>
              <a:spcAft>
                <a:spcPts val="600"/>
              </a:spcAft>
              <a:buClr>
                <a:schemeClr val="bg1"/>
              </a:buClr>
              <a:buFont typeface="Arial" panose="020B0604020202020204" pitchFamily="34" charset="0"/>
              <a:buChar char="•"/>
              <a:defRPr sz="1600">
                <a:solidFill>
                  <a:schemeClr val="bg1"/>
                </a:solidFill>
              </a:defRPr>
            </a:lvl2pPr>
            <a:lvl3pPr marL="1143000" indent="-228600">
              <a:lnSpc>
                <a:spcPct val="150000"/>
              </a:lnSpc>
              <a:spcBef>
                <a:spcPts val="600"/>
              </a:spcBef>
              <a:spcAft>
                <a:spcPts val="600"/>
              </a:spcAft>
              <a:buClr>
                <a:schemeClr val="bg1"/>
              </a:buClr>
              <a:buFont typeface="Arial" panose="020B0604020202020204" pitchFamily="34" charset="0"/>
              <a:buChar char="•"/>
              <a:defRPr sz="1400">
                <a:solidFill>
                  <a:schemeClr val="bg1"/>
                </a:solidFill>
              </a:defRPr>
            </a:lvl3pPr>
            <a:lvl4pPr marL="1600200" indent="-228600">
              <a:lnSpc>
                <a:spcPct val="150000"/>
              </a:lnSpc>
              <a:spcBef>
                <a:spcPts val="600"/>
              </a:spcBef>
              <a:spcAft>
                <a:spcPts val="600"/>
              </a:spcAft>
              <a:buClr>
                <a:schemeClr val="bg1"/>
              </a:buClr>
              <a:buFont typeface="Arial" panose="020B0604020202020204" pitchFamily="34" charset="0"/>
              <a:buChar char="•"/>
              <a:defRPr sz="1200">
                <a:solidFill>
                  <a:schemeClr val="bg1"/>
                </a:solidFill>
              </a:defRPr>
            </a:lvl4pPr>
            <a:lvl5pPr marL="2057400" indent="-228600">
              <a:lnSpc>
                <a:spcPct val="150000"/>
              </a:lnSpc>
              <a:spcBef>
                <a:spcPts val="600"/>
              </a:spcBef>
              <a:spcAft>
                <a:spcPts val="600"/>
              </a:spcAft>
              <a:buClr>
                <a:schemeClr val="bg1"/>
              </a:buClr>
              <a:buFont typeface="Arial" panose="020B0604020202020204" pitchFamily="34" charset="0"/>
              <a:buChar cha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1">
            <a:extLst>
              <a:ext uri="{FF2B5EF4-FFF2-40B4-BE49-F238E27FC236}">
                <a16:creationId xmlns:a16="http://schemas.microsoft.com/office/drawing/2014/main" id="{14F4CC2C-F1C8-A8C5-29F3-E9E86029CD05}"/>
              </a:ext>
            </a:extLst>
          </p:cNvPr>
          <p:cNvSpPr>
            <a:spLocks noGrp="1"/>
          </p:cNvSpPr>
          <p:nvPr>
            <p:ph sz="quarter" idx="16"/>
          </p:nvPr>
        </p:nvSpPr>
        <p:spPr>
          <a:xfrm>
            <a:off x="6014376" y="2076051"/>
            <a:ext cx="5799860" cy="3403174"/>
          </a:xfrm>
        </p:spPr>
        <p:txBody>
          <a:bodyPr tIns="0">
            <a:normAutofit/>
          </a:bodyPr>
          <a:lstStyle>
            <a:lvl1pPr marL="228600" indent="-228600">
              <a:lnSpc>
                <a:spcPct val="150000"/>
              </a:lnSpc>
              <a:spcBef>
                <a:spcPts val="600"/>
              </a:spcBef>
              <a:spcAft>
                <a:spcPts val="600"/>
              </a:spcAft>
              <a:buClr>
                <a:schemeClr val="bg1"/>
              </a:buClr>
              <a:buFont typeface="Arial" panose="020B0604020202020204" pitchFamily="34" charset="0"/>
              <a:buChar char="•"/>
              <a:defRPr sz="1800">
                <a:solidFill>
                  <a:schemeClr val="bg1"/>
                </a:solidFill>
              </a:defRPr>
            </a:lvl1pPr>
            <a:lvl2pPr marL="685800" indent="-228600">
              <a:lnSpc>
                <a:spcPct val="150000"/>
              </a:lnSpc>
              <a:spcBef>
                <a:spcPts val="600"/>
              </a:spcBef>
              <a:spcAft>
                <a:spcPts val="600"/>
              </a:spcAft>
              <a:buClr>
                <a:schemeClr val="bg1"/>
              </a:buClr>
              <a:buFont typeface="Arial" panose="020B0604020202020204" pitchFamily="34" charset="0"/>
              <a:buChar char="•"/>
              <a:defRPr sz="1600">
                <a:solidFill>
                  <a:schemeClr val="bg1"/>
                </a:solidFill>
              </a:defRPr>
            </a:lvl2pPr>
            <a:lvl3pPr marL="1143000" indent="-228600">
              <a:lnSpc>
                <a:spcPct val="150000"/>
              </a:lnSpc>
              <a:spcBef>
                <a:spcPts val="600"/>
              </a:spcBef>
              <a:spcAft>
                <a:spcPts val="600"/>
              </a:spcAft>
              <a:buClr>
                <a:schemeClr val="bg1"/>
              </a:buClr>
              <a:buFont typeface="Arial" panose="020B0604020202020204" pitchFamily="34" charset="0"/>
              <a:buChar char="•"/>
              <a:defRPr sz="1400">
                <a:solidFill>
                  <a:schemeClr val="bg1"/>
                </a:solidFill>
              </a:defRPr>
            </a:lvl3pPr>
            <a:lvl4pPr marL="1600200" indent="-228600">
              <a:lnSpc>
                <a:spcPct val="150000"/>
              </a:lnSpc>
              <a:spcBef>
                <a:spcPts val="600"/>
              </a:spcBef>
              <a:spcAft>
                <a:spcPts val="600"/>
              </a:spcAft>
              <a:buClr>
                <a:schemeClr val="bg1"/>
              </a:buClr>
              <a:buFont typeface="Arial" panose="020B0604020202020204" pitchFamily="34" charset="0"/>
              <a:buChar char="•"/>
              <a:defRPr sz="1200">
                <a:solidFill>
                  <a:schemeClr val="bg1"/>
                </a:solidFill>
              </a:defRPr>
            </a:lvl4pPr>
            <a:lvl5pPr marL="2057400" indent="-228600">
              <a:lnSpc>
                <a:spcPct val="150000"/>
              </a:lnSpc>
              <a:spcBef>
                <a:spcPts val="600"/>
              </a:spcBef>
              <a:spcAft>
                <a:spcPts val="600"/>
              </a:spcAft>
              <a:buClr>
                <a:schemeClr val="bg1"/>
              </a:buClr>
              <a:buFont typeface="Arial" panose="020B0604020202020204" pitchFamily="34" charset="0"/>
              <a:buChar char="•"/>
              <a:defRPr sz="12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id="{5465722B-32FD-2BCE-1067-F139CC4B55F7}"/>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
        <p:nvSpPr>
          <p:cNvPr id="11" name="Rectangle 10">
            <a:extLst>
              <a:ext uri="{FF2B5EF4-FFF2-40B4-BE49-F238E27FC236}">
                <a16:creationId xmlns:a16="http://schemas.microsoft.com/office/drawing/2014/main" id="{0F5851EA-2240-1F4B-775C-C9DBF7C2C44E}"/>
              </a:ext>
              <a:ext uri="{C183D7F6-B498-43B3-948B-1728B52AA6E4}">
                <adec:decorative xmlns:adec="http://schemas.microsoft.com/office/drawing/2017/decorative" val="1"/>
              </a:ext>
            </a:extLst>
          </p:cNvPr>
          <p:cNvSpPr/>
          <p:nvPr userDrawn="1"/>
        </p:nvSpPr>
        <p:spPr>
          <a:xfrm>
            <a:off x="405590" y="473982"/>
            <a:ext cx="11400157" cy="57796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Tree>
    <p:extLst>
      <p:ext uri="{BB962C8B-B14F-4D97-AF65-F5344CB8AC3E}">
        <p14:creationId xmlns:p14="http://schemas.microsoft.com/office/powerpoint/2010/main" val="3761905660"/>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Title and 2 Columns 3">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50271CA-F4C0-8ACD-DCD5-CE8BC096B763}"/>
              </a:ext>
              <a:ext uri="{C183D7F6-B498-43B3-948B-1728B52AA6E4}">
                <adec:decorative xmlns:adec="http://schemas.microsoft.com/office/drawing/2017/decorative" val="1"/>
              </a:ext>
            </a:extLst>
          </p:cNvPr>
          <p:cNvPicPr>
            <a:picLocks noChangeAspect="1" noChangeArrowheads="1"/>
          </p:cNvPicPr>
          <p:nvPr userDrawn="1"/>
        </p:nvPicPr>
        <p:blipFill rotWithShape="1">
          <a:blip r:embed="rId2" cstate="screen">
            <a:alphaModFix amt="35000"/>
            <a:extLst>
              <a:ext uri="{28A0092B-C50C-407E-A947-70E740481C1C}">
                <a14:useLocalDpi xmlns:a14="http://schemas.microsoft.com/office/drawing/2010/main"/>
              </a:ext>
            </a:extLst>
          </a:blip>
          <a:srcRect/>
          <a:stretch/>
        </p:blipFill>
        <p:spPr bwMode="auto">
          <a:xfrm>
            <a:off x="5478449" y="-8746"/>
            <a:ext cx="6713552" cy="6866741"/>
          </a:xfrm>
          <a:prstGeom prst="rect">
            <a:avLst/>
          </a:prstGeom>
          <a:noFill/>
          <a:extLst>
            <a:ext uri="{909E8E84-426E-40DD-AFC4-6F175D3DCCD1}">
              <a14:hiddenFill xmlns:a14="http://schemas.microsoft.com/office/drawing/2010/main">
                <a:solidFill>
                  <a:srgbClr val="FFFFFF"/>
                </a:solidFill>
              </a14:hiddenFill>
            </a:ext>
          </a:extLst>
        </p:spPr>
      </p:pic>
      <p:sp>
        <p:nvSpPr>
          <p:cNvPr id="10" name="Title 9">
            <a:extLst>
              <a:ext uri="{FF2B5EF4-FFF2-40B4-BE49-F238E27FC236}">
                <a16:creationId xmlns:a16="http://schemas.microsoft.com/office/drawing/2014/main" id="{D71D1600-337E-EA73-771F-930F52CB3F0E}"/>
              </a:ext>
            </a:extLst>
          </p:cNvPr>
          <p:cNvSpPr>
            <a:spLocks noGrp="1"/>
          </p:cNvSpPr>
          <p:nvPr>
            <p:ph type="title" hasCustomPrompt="1"/>
          </p:nvPr>
        </p:nvSpPr>
        <p:spPr>
          <a:xfrm>
            <a:off x="397764" y="481564"/>
            <a:ext cx="5511330" cy="577967"/>
          </a:xfrm>
          <a:ln w="12700">
            <a:solidFill>
              <a:schemeClr val="bg1"/>
            </a:solidFill>
          </a:ln>
        </p:spPr>
        <p:txBody>
          <a:bodyPr lIns="182880" anchor="ctr">
            <a:normAutofit/>
          </a:bodyPr>
          <a:lstStyle>
            <a:lvl1pPr>
              <a:defRPr sz="1800" spc="0" baseline="0">
                <a:solidFill>
                  <a:schemeClr val="bg1"/>
                </a:solidFill>
              </a:defRPr>
            </a:lvl1pPr>
          </a:lstStyle>
          <a:p>
            <a:r>
              <a:rPr lang="en-US" dirty="0"/>
              <a:t>Click to add title</a:t>
            </a:r>
          </a:p>
        </p:txBody>
      </p:sp>
      <p:sp>
        <p:nvSpPr>
          <p:cNvPr id="12" name="Content Placeholder 11">
            <a:extLst>
              <a:ext uri="{FF2B5EF4-FFF2-40B4-BE49-F238E27FC236}">
                <a16:creationId xmlns:a16="http://schemas.microsoft.com/office/drawing/2014/main" id="{D28DF3F1-4512-2D0A-AB8D-DA07BFC88207}"/>
              </a:ext>
            </a:extLst>
          </p:cNvPr>
          <p:cNvSpPr>
            <a:spLocks noGrp="1"/>
          </p:cNvSpPr>
          <p:nvPr>
            <p:ph sz="quarter" idx="15"/>
          </p:nvPr>
        </p:nvSpPr>
        <p:spPr>
          <a:xfrm>
            <a:off x="405590" y="1690570"/>
            <a:ext cx="4558296" cy="3988857"/>
          </a:xfrm>
        </p:spPr>
        <p:txBody>
          <a:bodyPr tIns="0" anchor="ctr">
            <a:normAutofit/>
          </a:bodyPr>
          <a:lstStyle>
            <a:lvl1pPr marL="228600" indent="-228600">
              <a:lnSpc>
                <a:spcPct val="150000"/>
              </a:lnSpc>
              <a:buClr>
                <a:schemeClr val="bg1"/>
              </a:buClr>
              <a:buFont typeface="Arial" panose="020B0604020202020204" pitchFamily="34" charset="0"/>
              <a:buChar char="•"/>
              <a:defRPr sz="2400">
                <a:solidFill>
                  <a:schemeClr val="bg1"/>
                </a:solidFill>
              </a:defRPr>
            </a:lvl1pPr>
            <a:lvl2pPr marL="685800" indent="-228600">
              <a:lnSpc>
                <a:spcPct val="150000"/>
              </a:lnSpc>
              <a:buClr>
                <a:schemeClr val="bg1"/>
              </a:buClr>
              <a:buFont typeface="Arial" panose="020B0604020202020204" pitchFamily="34" charset="0"/>
              <a:buChar char="•"/>
              <a:defRPr sz="2000">
                <a:solidFill>
                  <a:schemeClr val="bg1"/>
                </a:solidFill>
              </a:defRPr>
            </a:lvl2pPr>
            <a:lvl3pPr marL="1143000" indent="-228600">
              <a:lnSpc>
                <a:spcPct val="150000"/>
              </a:lnSpc>
              <a:buClr>
                <a:schemeClr val="bg1"/>
              </a:buClr>
              <a:buFont typeface="Arial" panose="020B0604020202020204" pitchFamily="34" charset="0"/>
              <a:buChar char="•"/>
              <a:defRPr sz="1800">
                <a:solidFill>
                  <a:schemeClr val="bg1"/>
                </a:solidFill>
              </a:defRPr>
            </a:lvl3pPr>
            <a:lvl4pPr marL="1600200" indent="-228600">
              <a:lnSpc>
                <a:spcPct val="150000"/>
              </a:lnSpc>
              <a:buClr>
                <a:schemeClr val="bg1"/>
              </a:buClr>
              <a:buFont typeface="Arial" panose="020B0604020202020204" pitchFamily="34" charset="0"/>
              <a:buChar char="•"/>
              <a:defRPr sz="1600">
                <a:solidFill>
                  <a:schemeClr val="bg1"/>
                </a:solidFill>
              </a:defRPr>
            </a:lvl4pPr>
            <a:lvl5pPr marL="2057400" indent="-228600">
              <a:lnSpc>
                <a:spcPct val="150000"/>
              </a:lnSpc>
              <a:buClr>
                <a:schemeClr val="bg1"/>
              </a:buClr>
              <a:buFont typeface="Arial" panose="020B0604020202020204" pitchFamily="34" charset="0"/>
              <a:buChar char="•"/>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Content Placeholder 11">
            <a:extLst>
              <a:ext uri="{FF2B5EF4-FFF2-40B4-BE49-F238E27FC236}">
                <a16:creationId xmlns:a16="http://schemas.microsoft.com/office/drawing/2014/main" id="{14F4CC2C-F1C8-A8C5-29F3-E9E86029CD05}"/>
              </a:ext>
            </a:extLst>
          </p:cNvPr>
          <p:cNvSpPr>
            <a:spLocks noGrp="1"/>
          </p:cNvSpPr>
          <p:nvPr>
            <p:ph sz="quarter" idx="16"/>
          </p:nvPr>
        </p:nvSpPr>
        <p:spPr>
          <a:xfrm>
            <a:off x="5908675" y="1690570"/>
            <a:ext cx="5895513" cy="3988857"/>
          </a:xfrm>
        </p:spPr>
        <p:txBody>
          <a:bodyPr tIns="0">
            <a:normAutofit/>
          </a:bodyPr>
          <a:lstStyle>
            <a:lvl1pPr marL="228600" indent="-228600">
              <a:lnSpc>
                <a:spcPct val="150000"/>
              </a:lnSpc>
              <a:buClr>
                <a:schemeClr val="bg1"/>
              </a:buClr>
              <a:buFont typeface="Arial" panose="020B0604020202020204" pitchFamily="34" charset="0"/>
              <a:buChar char="•"/>
              <a:defRPr sz="2400">
                <a:solidFill>
                  <a:schemeClr val="bg1"/>
                </a:solidFill>
              </a:defRPr>
            </a:lvl1pPr>
            <a:lvl2pPr marL="685800" indent="-228600">
              <a:lnSpc>
                <a:spcPct val="150000"/>
              </a:lnSpc>
              <a:buClr>
                <a:schemeClr val="bg1"/>
              </a:buClr>
              <a:buFont typeface="Arial" panose="020B0604020202020204" pitchFamily="34" charset="0"/>
              <a:buChar char="•"/>
              <a:defRPr sz="2000">
                <a:solidFill>
                  <a:schemeClr val="bg1"/>
                </a:solidFill>
              </a:defRPr>
            </a:lvl2pPr>
            <a:lvl3pPr marL="1143000" indent="-228600">
              <a:lnSpc>
                <a:spcPct val="150000"/>
              </a:lnSpc>
              <a:buClr>
                <a:schemeClr val="bg1"/>
              </a:buClr>
              <a:buFont typeface="Arial" panose="020B0604020202020204" pitchFamily="34" charset="0"/>
              <a:buChar char="•"/>
              <a:defRPr sz="1800">
                <a:solidFill>
                  <a:schemeClr val="bg1"/>
                </a:solidFill>
              </a:defRPr>
            </a:lvl3pPr>
            <a:lvl4pPr marL="1600200" indent="-228600">
              <a:lnSpc>
                <a:spcPct val="150000"/>
              </a:lnSpc>
              <a:buClr>
                <a:schemeClr val="bg1"/>
              </a:buClr>
              <a:buFont typeface="Arial" panose="020B0604020202020204" pitchFamily="34" charset="0"/>
              <a:buChar char="•"/>
              <a:defRPr sz="1600">
                <a:solidFill>
                  <a:schemeClr val="bg1"/>
                </a:solidFill>
              </a:defRPr>
            </a:lvl4pPr>
            <a:lvl5pPr marL="2057400" indent="-228600">
              <a:lnSpc>
                <a:spcPct val="150000"/>
              </a:lnSpc>
              <a:buClr>
                <a:schemeClr val="bg1"/>
              </a:buClr>
              <a:buFont typeface="Arial" panose="020B0604020202020204" pitchFamily="34" charset="0"/>
              <a:buChar char="•"/>
              <a:defRPr sz="16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5" name="Straight Connector 4">
            <a:extLst>
              <a:ext uri="{FF2B5EF4-FFF2-40B4-BE49-F238E27FC236}">
                <a16:creationId xmlns:a16="http://schemas.microsoft.com/office/drawing/2014/main" id="{5465722B-32FD-2BCE-1067-F139CC4B55F7}"/>
              </a:ext>
              <a:ext uri="{C183D7F6-B498-43B3-948B-1728B52AA6E4}">
                <adec:decorative xmlns:adec="http://schemas.microsoft.com/office/drawing/2017/decorative" val="1"/>
              </a:ext>
            </a:extLst>
          </p:cNvPr>
          <p:cNvCxnSpPr>
            <a:cxnSpLocks/>
          </p:cNvCxnSpPr>
          <p:nvPr userDrawn="1"/>
        </p:nvCxnSpPr>
        <p:spPr>
          <a:xfrm>
            <a:off x="396414" y="6288214"/>
            <a:ext cx="10411286"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Picture Placeholder 5">
            <a:extLst>
              <a:ext uri="{FF2B5EF4-FFF2-40B4-BE49-F238E27FC236}">
                <a16:creationId xmlns:a16="http://schemas.microsoft.com/office/drawing/2014/main" id="{EF5C4616-E184-49C3-8BC8-3E1D4501180B}"/>
              </a:ext>
            </a:extLst>
          </p:cNvPr>
          <p:cNvSpPr>
            <a:spLocks noGrp="1"/>
          </p:cNvSpPr>
          <p:nvPr>
            <p:ph type="pic" sz="quarter" idx="14"/>
          </p:nvPr>
        </p:nvSpPr>
        <p:spPr>
          <a:xfrm>
            <a:off x="11158320" y="5764735"/>
            <a:ext cx="630936" cy="731520"/>
          </a:xfrm>
        </p:spPr>
        <p:txBody>
          <a:bodyPr lIns="0" tIns="0" rIns="0">
            <a:noAutofit/>
          </a:bodyPr>
          <a:lstStyle>
            <a:lvl1pPr marL="0" indent="0" algn="ctr">
              <a:buNone/>
              <a:defRPr sz="800">
                <a:solidFill>
                  <a:schemeClr val="bg1"/>
                </a:solidFill>
              </a:defRPr>
            </a:lvl1pPr>
          </a:lstStyle>
          <a:p>
            <a:r>
              <a:rPr lang="en-US" dirty="0"/>
              <a:t>Click icon to add picture</a:t>
            </a:r>
          </a:p>
        </p:txBody>
      </p:sp>
      <p:sp>
        <p:nvSpPr>
          <p:cNvPr id="8" name="Date Placeholder 31">
            <a:extLst>
              <a:ext uri="{FF2B5EF4-FFF2-40B4-BE49-F238E27FC236}">
                <a16:creationId xmlns:a16="http://schemas.microsoft.com/office/drawing/2014/main" id="{8F7643C2-0A22-3184-3406-C4EB5803B805}"/>
              </a:ext>
            </a:extLst>
          </p:cNvPr>
          <p:cNvSpPr>
            <a:spLocks noGrp="1"/>
          </p:cNvSpPr>
          <p:nvPr>
            <p:ph type="dt" sz="half" idx="10"/>
          </p:nvPr>
        </p:nvSpPr>
        <p:spPr>
          <a:xfrm>
            <a:off x="248482" y="6375679"/>
            <a:ext cx="2329722" cy="348462"/>
          </a:xfrm>
        </p:spPr>
        <p:txBody>
          <a:bodyPr/>
          <a:lstStyle/>
          <a:p>
            <a:r>
              <a:rPr lang="en-US" sz="1000">
                <a:solidFill>
                  <a:schemeClr val="bg2"/>
                </a:solidFill>
              </a:rPr>
              <a:t>2/29/20XX</a:t>
            </a:r>
            <a:endParaRPr lang="en-US" sz="1000" dirty="0">
              <a:solidFill>
                <a:schemeClr val="bg2"/>
              </a:solidFill>
            </a:endParaRPr>
          </a:p>
        </p:txBody>
      </p:sp>
      <p:sp>
        <p:nvSpPr>
          <p:cNvPr id="7" name="Footer Placeholder 30">
            <a:extLst>
              <a:ext uri="{FF2B5EF4-FFF2-40B4-BE49-F238E27FC236}">
                <a16:creationId xmlns:a16="http://schemas.microsoft.com/office/drawing/2014/main" id="{9B1D2931-D686-3D17-0236-95C4A8A10F06}"/>
              </a:ext>
            </a:extLst>
          </p:cNvPr>
          <p:cNvSpPr>
            <a:spLocks noGrp="1"/>
          </p:cNvSpPr>
          <p:nvPr>
            <p:ph type="ftr" sz="quarter" idx="11"/>
          </p:nvPr>
        </p:nvSpPr>
        <p:spPr>
          <a:xfrm>
            <a:off x="4037537" y="6375679"/>
            <a:ext cx="4114800" cy="345796"/>
          </a:xfrm>
        </p:spPr>
        <p:txBody>
          <a:bodyPr/>
          <a:lstStyle>
            <a:lvl1pPr>
              <a:defRPr cap="all" baseline="0"/>
            </a:lvl1pPr>
          </a:lstStyle>
          <a:p>
            <a:r>
              <a:rPr lang="en-US" sz="1000" dirty="0">
                <a:solidFill>
                  <a:schemeClr val="bg2"/>
                </a:solidFill>
              </a:rPr>
              <a:t>Presentation Title </a:t>
            </a:r>
          </a:p>
        </p:txBody>
      </p:sp>
      <p:sp>
        <p:nvSpPr>
          <p:cNvPr id="9" name="Slide Number Placeholder 32">
            <a:extLst>
              <a:ext uri="{FF2B5EF4-FFF2-40B4-BE49-F238E27FC236}">
                <a16:creationId xmlns:a16="http://schemas.microsoft.com/office/drawing/2014/main" id="{740BAC83-41F6-1CDC-2F0C-89FA97C6CB1B}"/>
              </a:ext>
            </a:extLst>
          </p:cNvPr>
          <p:cNvSpPr>
            <a:spLocks noGrp="1"/>
          </p:cNvSpPr>
          <p:nvPr>
            <p:ph type="sldNum" sz="quarter" idx="12"/>
          </p:nvPr>
        </p:nvSpPr>
        <p:spPr>
          <a:xfrm>
            <a:off x="9484513" y="6375679"/>
            <a:ext cx="2329723" cy="345796"/>
          </a:xfrm>
        </p:spPr>
        <p:txBody>
          <a:bodyPr/>
          <a:lstStyle/>
          <a:p>
            <a:fld id="{71766878-3199-4EAB-94E7-2D6D11070E14}" type="slidenum">
              <a:rPr lang="en-US" sz="1000" smtClean="0">
                <a:solidFill>
                  <a:schemeClr val="bg2"/>
                </a:solidFill>
              </a:rPr>
              <a:pPr/>
              <a:t>‹#›</a:t>
            </a:fld>
            <a:endParaRPr lang="en-US" sz="1000" dirty="0">
              <a:solidFill>
                <a:schemeClr val="bg2"/>
              </a:solidFill>
            </a:endParaRPr>
          </a:p>
        </p:txBody>
      </p:sp>
      <p:sp>
        <p:nvSpPr>
          <p:cNvPr id="11" name="Rectangle 10">
            <a:extLst>
              <a:ext uri="{FF2B5EF4-FFF2-40B4-BE49-F238E27FC236}">
                <a16:creationId xmlns:a16="http://schemas.microsoft.com/office/drawing/2014/main" id="{0F5851EA-2240-1F4B-775C-C9DBF7C2C44E}"/>
              </a:ext>
              <a:ext uri="{C183D7F6-B498-43B3-948B-1728B52AA6E4}">
                <adec:decorative xmlns:adec="http://schemas.microsoft.com/office/drawing/2017/decorative" val="1"/>
              </a:ext>
            </a:extLst>
          </p:cNvPr>
          <p:cNvSpPr/>
          <p:nvPr userDrawn="1"/>
        </p:nvSpPr>
        <p:spPr>
          <a:xfrm>
            <a:off x="405590" y="473982"/>
            <a:ext cx="11400157" cy="577968"/>
          </a:xfrm>
          <a:prstGeom prst="rect">
            <a:avLst/>
          </a:prstGeom>
          <a:no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ill Sans MT" panose="020B0502020104020203"/>
              <a:ea typeface="+mn-ea"/>
              <a:cs typeface="+mn-cs"/>
            </a:endParaRPr>
          </a:p>
        </p:txBody>
      </p:sp>
    </p:spTree>
    <p:extLst>
      <p:ext uri="{BB962C8B-B14F-4D97-AF65-F5344CB8AC3E}">
        <p14:creationId xmlns:p14="http://schemas.microsoft.com/office/powerpoint/2010/main" val="164290447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51678" y="382385"/>
            <a:ext cx="10178322" cy="1492132"/>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p:cNvSpPr>
            <a:spLocks noGrp="1"/>
          </p:cNvSpPr>
          <p:nvPr>
            <p:ph type="body" idx="1"/>
          </p:nvPr>
        </p:nvSpPr>
        <p:spPr>
          <a:xfrm>
            <a:off x="1251678" y="2286001"/>
            <a:ext cx="10178322" cy="35935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251678" y="6375679"/>
            <a:ext cx="2329722" cy="348462"/>
          </a:xfrm>
          <a:prstGeom prst="rect">
            <a:avLst/>
          </a:prstGeom>
        </p:spPr>
        <p:txBody>
          <a:bodyPr vert="horz" lIns="91440" tIns="45720" rIns="91440" bIns="45720" rtlCol="0" anchor="ctr"/>
          <a:lstStyle>
            <a:lvl1pPr algn="l">
              <a:defRPr sz="1200">
                <a:solidFill>
                  <a:schemeClr val="tx1"/>
                </a:solidFill>
              </a:defRPr>
            </a:lvl1pPr>
          </a:lstStyle>
          <a:p>
            <a:r>
              <a:rPr lang="en-US"/>
              <a:t>2/29/20XX</a:t>
            </a:r>
            <a:endParaRPr lang="en-US" dirty="0"/>
          </a:p>
        </p:txBody>
      </p:sp>
      <p:sp>
        <p:nvSpPr>
          <p:cNvPr id="5" name="Footer Placeholder 4"/>
          <p:cNvSpPr>
            <a:spLocks noGrp="1"/>
          </p:cNvSpPr>
          <p:nvPr>
            <p:ph type="ftr" sz="quarter" idx="3"/>
          </p:nvPr>
        </p:nvSpPr>
        <p:spPr>
          <a:xfrm>
            <a:off x="4038600" y="6375679"/>
            <a:ext cx="4114800" cy="345796"/>
          </a:xfrm>
          <a:prstGeom prst="rect">
            <a:avLst/>
          </a:prstGeom>
        </p:spPr>
        <p:txBody>
          <a:bodyPr vert="horz" lIns="91440" tIns="45720" rIns="91440" bIns="45720" rtlCol="0" anchor="ctr"/>
          <a:lstStyle>
            <a:lvl1pPr algn="ctr">
              <a:defRPr sz="1200">
                <a:solidFill>
                  <a:schemeClr val="tx1"/>
                </a:solidFill>
              </a:defRPr>
            </a:lvl1pPr>
          </a:lstStyle>
          <a:p>
            <a:r>
              <a:rPr lang="en-US"/>
              <a:t>Presentation Title </a:t>
            </a:r>
            <a:endParaRPr lang="en-US" dirty="0"/>
          </a:p>
        </p:txBody>
      </p:sp>
      <p:sp>
        <p:nvSpPr>
          <p:cNvPr id="6" name="Slide Number Placeholder 5"/>
          <p:cNvSpPr>
            <a:spLocks noGrp="1"/>
          </p:cNvSpPr>
          <p:nvPr>
            <p:ph type="sldNum" sz="quarter" idx="4"/>
          </p:nvPr>
        </p:nvSpPr>
        <p:spPr>
          <a:xfrm>
            <a:off x="8610601" y="6375679"/>
            <a:ext cx="2819399" cy="345796"/>
          </a:xfrm>
          <a:prstGeom prst="rect">
            <a:avLst/>
          </a:prstGeom>
        </p:spPr>
        <p:txBody>
          <a:bodyPr vert="horz" lIns="91440" tIns="45720" rIns="91440" bIns="45720" rtlCol="0" anchor="ctr"/>
          <a:lstStyle>
            <a:lvl1pPr algn="r">
              <a:defRPr sz="1200">
                <a:solidFill>
                  <a:schemeClr val="tx1"/>
                </a:solidFill>
              </a:defRPr>
            </a:lvl1pPr>
          </a:lstStyle>
          <a:p>
            <a:fld id="{71766878-3199-4EAB-94E7-2D6D11070E14}"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88" r:id="rId6"/>
    <p:sldLayoutId id="2147483689" r:id="rId7"/>
    <p:sldLayoutId id="2147483690" r:id="rId8"/>
    <p:sldLayoutId id="2147483691" r:id="rId9"/>
    <p:sldLayoutId id="2147483692" r:id="rId10"/>
    <p:sldLayoutId id="2147483693" r:id="rId11"/>
    <p:sldLayoutId id="2147483694" r:id="rId12"/>
    <p:sldLayoutId id="2147483649" r:id="rId13"/>
  </p:sldLayoutIdLst>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hf sldNum="0" hdr="0" ftr="0" dt="0"/>
  <p:txStyles>
    <p:titleStyle>
      <a:lvl1pPr algn="l" defTabSz="914400" rtl="0" eaLnBrk="1" latinLnBrk="0" hangingPunct="1">
        <a:lnSpc>
          <a:spcPct val="90000"/>
        </a:lnSpc>
        <a:spcBef>
          <a:spcPct val="0"/>
        </a:spcBef>
        <a:buNone/>
        <a:defRPr sz="5100" kern="1200" cap="all" spc="200" baseline="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700"/>
        </a:spcBef>
        <a:buClr>
          <a:schemeClr val="tx2"/>
        </a:buClr>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10000"/>
        </a:lnSpc>
        <a:spcBef>
          <a:spcPts val="700"/>
        </a:spcBef>
        <a:buClr>
          <a:schemeClr val="tx2"/>
        </a:buClr>
        <a:buFont typeface="Gill Sans MT" panose="020B0502020104020203"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10000"/>
        </a:lnSpc>
        <a:spcBef>
          <a:spcPts val="700"/>
        </a:spcBef>
        <a:buClr>
          <a:schemeClr val="tx2"/>
        </a:buClr>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792">
          <p15:clr>
            <a:srgbClr val="F26B43"/>
          </p15:clr>
        </p15:guide>
        <p15:guide id="2" pos="7200">
          <p15:clr>
            <a:srgbClr val="F26B43"/>
          </p15:clr>
        </p15:guide>
        <p15:guide id="3" orient="horz" pos="4008">
          <p15:clr>
            <a:srgbClr val="F26B43"/>
          </p15:clr>
        </p15:guide>
        <p15:guide id="4" orient="horz" pos="1440">
          <p15:clr>
            <a:srgbClr val="F26B43"/>
          </p15:clr>
        </p15:guide>
        <p15:guide id="5" orient="horz" pos="3720">
          <p15:clr>
            <a:srgbClr val="F26B43"/>
          </p15:clr>
        </p15:guide>
        <p15:guide id="6" orient="horz"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image" Target="../media/image7.sv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9.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7" Type="http://schemas.openxmlformats.org/officeDocument/2006/relationships/image" Target="../media/image12.png"/><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13.png"/><Relationship Id="rId2" Type="http://schemas.microsoft.com/office/2007/relationships/media" Target="../media/media3.mp4"/><Relationship Id="rId1" Type="http://schemas.openxmlformats.org/officeDocument/2006/relationships/video" Target="NULL" TargetMode="Externa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7.sv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3.xml"/><Relationship Id="rId4" Type="http://schemas.openxmlformats.org/officeDocument/2006/relationships/image" Target="../media/image7.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B12132-1B09-136C-2108-F5998A549022}"/>
              </a:ext>
            </a:extLst>
          </p:cNvPr>
          <p:cNvSpPr>
            <a:spLocks noGrp="1"/>
          </p:cNvSpPr>
          <p:nvPr>
            <p:ph type="title"/>
          </p:nvPr>
        </p:nvSpPr>
        <p:spPr>
          <a:xfrm>
            <a:off x="2456284" y="4549768"/>
            <a:ext cx="9236032" cy="1639767"/>
          </a:xfrm>
        </p:spPr>
        <p:txBody>
          <a:bodyPr/>
          <a:lstStyle/>
          <a:p>
            <a:pPr lvl="0"/>
            <a:r>
              <a:rPr lang="en-US" noProof="0" dirty="0"/>
              <a:t>Fast Tax System</a:t>
            </a:r>
          </a:p>
        </p:txBody>
      </p:sp>
      <p:pic>
        <p:nvPicPr>
          <p:cNvPr id="14" name="Picture Placeholder 13" descr="Logo">
            <a:extLst>
              <a:ext uri="{FF2B5EF4-FFF2-40B4-BE49-F238E27FC236}">
                <a16:creationId xmlns:a16="http://schemas.microsoft.com/office/drawing/2014/main" id="{A183DF06-7611-3C42-97AA-AC3FC72B8E38}"/>
              </a:ext>
            </a:extLst>
          </p:cNvPr>
          <p:cNvPicPr>
            <a:picLocks noGrp="1" noChangeAspect="1"/>
          </p:cNvPicPr>
          <p:nvPr>
            <p:ph type="pic" sz="quarter" idx="14"/>
          </p:nvPr>
        </p:nvPicPr>
        <p:blipFill>
          <a:blip r:embed="rId3">
            <a:extLst>
              <a:ext uri="{96DAC541-7B7A-43D3-8B79-37D633B846F1}">
                <asvg:svgBlip xmlns:asvg="http://schemas.microsoft.com/office/drawing/2016/SVG/main" r:embed="rId4"/>
              </a:ext>
            </a:extLst>
          </a:blip>
          <a:srcRect l="169" r="169"/>
          <a:stretch/>
        </p:blipFill>
        <p:spPr>
          <a:xfrm>
            <a:off x="785376" y="4751091"/>
            <a:ext cx="1060704" cy="1225296"/>
          </a:xfrm>
        </p:spPr>
      </p:pic>
    </p:spTree>
    <p:extLst>
      <p:ext uri="{BB962C8B-B14F-4D97-AF65-F5344CB8AC3E}">
        <p14:creationId xmlns:p14="http://schemas.microsoft.com/office/powerpoint/2010/main" val="374372795"/>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7B2694C-3048-BC5B-C6FA-B17EDAEE011D}"/>
              </a:ext>
            </a:extLst>
          </p:cNvPr>
          <p:cNvSpPr>
            <a:spLocks noGrp="1"/>
          </p:cNvSpPr>
          <p:nvPr>
            <p:ph type="title"/>
          </p:nvPr>
        </p:nvSpPr>
        <p:spPr>
          <a:xfrm>
            <a:off x="6094936" y="458695"/>
            <a:ext cx="5690715" cy="577967"/>
          </a:xfrm>
        </p:spPr>
        <p:txBody>
          <a:bodyPr/>
          <a:lstStyle/>
          <a:p>
            <a:r>
              <a:rPr lang="en-US" dirty="0"/>
              <a:t>Introduction</a:t>
            </a:r>
          </a:p>
        </p:txBody>
      </p:sp>
      <p:pic>
        <p:nvPicPr>
          <p:cNvPr id="14" name="Picture Placeholder 13">
            <a:extLst>
              <a:ext uri="{FF2B5EF4-FFF2-40B4-BE49-F238E27FC236}">
                <a16:creationId xmlns:a16="http://schemas.microsoft.com/office/drawing/2014/main" id="{D646223A-19D5-631B-406C-9DE95372C2AC}"/>
              </a:ext>
            </a:extLst>
          </p:cNvPr>
          <p:cNvPicPr>
            <a:picLocks noGrp="1" noChangeAspect="1"/>
          </p:cNvPicPr>
          <p:nvPr>
            <p:ph type="pic" sz="quarter" idx="16"/>
          </p:nvPr>
        </p:nvPicPr>
        <p:blipFill>
          <a:blip r:embed="rId3"/>
          <a:srcRect l="8662" r="8662"/>
          <a:stretch/>
        </p:blipFill>
        <p:spPr>
          <a:xfrm>
            <a:off x="922338" y="1587500"/>
            <a:ext cx="3703320" cy="4279392"/>
          </a:xfrm>
        </p:spPr>
      </p:pic>
      <p:sp>
        <p:nvSpPr>
          <p:cNvPr id="5" name="Content Placeholder 4">
            <a:extLst>
              <a:ext uri="{FF2B5EF4-FFF2-40B4-BE49-F238E27FC236}">
                <a16:creationId xmlns:a16="http://schemas.microsoft.com/office/drawing/2014/main" id="{7B5EFA62-228E-3226-BEC0-DAD98E415379}"/>
              </a:ext>
            </a:extLst>
          </p:cNvPr>
          <p:cNvSpPr>
            <a:spLocks noGrp="1"/>
          </p:cNvSpPr>
          <p:nvPr>
            <p:ph sz="quarter" idx="15"/>
          </p:nvPr>
        </p:nvSpPr>
        <p:spPr>
          <a:xfrm>
            <a:off x="6096115" y="1552237"/>
            <a:ext cx="5689537" cy="3875371"/>
          </a:xfrm>
        </p:spPr>
        <p:txBody>
          <a:bodyPr/>
          <a:lstStyle/>
          <a:p>
            <a:r>
              <a:rPr lang="en-US" dirty="0"/>
              <a:t>THE FAST TAX SYSTEM IS A MODERN TOLL COLLECTION SOLUTION DESIGNED TO STREAMLINE THE TOLL PAYMENT PROCESS AT TOLL PLAZAS, SIGNIFICANTLY RE-DUCING CONGESTION AND ENHANCING VEHICLE FLOW.</a:t>
            </a:r>
          </a:p>
        </p:txBody>
      </p:sp>
      <p:pic>
        <p:nvPicPr>
          <p:cNvPr id="36" name="Picture Placeholder 35" descr="Logo">
            <a:extLst>
              <a:ext uri="{FF2B5EF4-FFF2-40B4-BE49-F238E27FC236}">
                <a16:creationId xmlns:a16="http://schemas.microsoft.com/office/drawing/2014/main" id="{3D608FD5-86FF-AF9B-7164-983AACE2B829}"/>
              </a:ext>
            </a:extLst>
          </p:cNvPr>
          <p:cNvPicPr>
            <a:picLocks noGrp="1" noChangeAspect="1"/>
          </p:cNvPicPr>
          <p:nvPr>
            <p:ph type="pic" sz="quarter" idx="14"/>
          </p:nvPr>
        </p:nvPicPr>
        <p:blipFill>
          <a:blip r:embed="rId4">
            <a:extLst>
              <a:ext uri="{96DAC541-7B7A-43D3-8B79-37D633B846F1}">
                <asvg:svgBlip xmlns:asvg="http://schemas.microsoft.com/office/drawing/2016/SVG/main" r:embed="rId5"/>
              </a:ext>
            </a:extLst>
          </a:blip>
          <a:srcRect l="406" r="406"/>
          <a:stretch/>
        </p:blipFill>
        <p:spPr>
          <a:xfrm>
            <a:off x="11158320" y="5764735"/>
            <a:ext cx="630936" cy="731520"/>
          </a:xfrm>
        </p:spPr>
      </p:pic>
    </p:spTree>
    <p:extLst>
      <p:ext uri="{BB962C8B-B14F-4D97-AF65-F5344CB8AC3E}">
        <p14:creationId xmlns:p14="http://schemas.microsoft.com/office/powerpoint/2010/main" val="1230509468"/>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80">
                                          <p:stCondLst>
                                            <p:cond delay="0"/>
                                          </p:stCondLst>
                                        </p:cTn>
                                        <p:tgtEl>
                                          <p:spTgt spid="14"/>
                                        </p:tgtEl>
                                      </p:cBhvr>
                                    </p:animEffect>
                                    <p:anim calcmode="lin" valueType="num">
                                      <p:cBhvr>
                                        <p:cTn id="8" dur="1822"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4"/>
                                        </p:tgtEl>
                                        <p:attrNameLst>
                                          <p:attrName>ppt_y</p:attrName>
                                        </p:attrNameLst>
                                      </p:cBhvr>
                                      <p:tavLst>
                                        <p:tav tm="0" fmla="#ppt_y-sin(pi*$)/81">
                                          <p:val>
                                            <p:fltVal val="0"/>
                                          </p:val>
                                        </p:tav>
                                        <p:tav tm="100000">
                                          <p:val>
                                            <p:fltVal val="1"/>
                                          </p:val>
                                        </p:tav>
                                      </p:tavLst>
                                    </p:anim>
                                    <p:animScale>
                                      <p:cBhvr>
                                        <p:cTn id="13" dur="26">
                                          <p:stCondLst>
                                            <p:cond delay="650"/>
                                          </p:stCondLst>
                                        </p:cTn>
                                        <p:tgtEl>
                                          <p:spTgt spid="14"/>
                                        </p:tgtEl>
                                      </p:cBhvr>
                                      <p:to x="100000" y="60000"/>
                                    </p:animScale>
                                    <p:animScale>
                                      <p:cBhvr>
                                        <p:cTn id="14" dur="166" decel="50000">
                                          <p:stCondLst>
                                            <p:cond delay="676"/>
                                          </p:stCondLst>
                                        </p:cTn>
                                        <p:tgtEl>
                                          <p:spTgt spid="14"/>
                                        </p:tgtEl>
                                      </p:cBhvr>
                                      <p:to x="100000" y="100000"/>
                                    </p:animScale>
                                    <p:animScale>
                                      <p:cBhvr>
                                        <p:cTn id="15" dur="26">
                                          <p:stCondLst>
                                            <p:cond delay="1312"/>
                                          </p:stCondLst>
                                        </p:cTn>
                                        <p:tgtEl>
                                          <p:spTgt spid="14"/>
                                        </p:tgtEl>
                                      </p:cBhvr>
                                      <p:to x="100000" y="80000"/>
                                    </p:animScale>
                                    <p:animScale>
                                      <p:cBhvr>
                                        <p:cTn id="16" dur="166" decel="50000">
                                          <p:stCondLst>
                                            <p:cond delay="1338"/>
                                          </p:stCondLst>
                                        </p:cTn>
                                        <p:tgtEl>
                                          <p:spTgt spid="14"/>
                                        </p:tgtEl>
                                      </p:cBhvr>
                                      <p:to x="100000" y="100000"/>
                                    </p:animScale>
                                    <p:animScale>
                                      <p:cBhvr>
                                        <p:cTn id="17" dur="26">
                                          <p:stCondLst>
                                            <p:cond delay="1642"/>
                                          </p:stCondLst>
                                        </p:cTn>
                                        <p:tgtEl>
                                          <p:spTgt spid="14"/>
                                        </p:tgtEl>
                                      </p:cBhvr>
                                      <p:to x="100000" y="90000"/>
                                    </p:animScale>
                                    <p:animScale>
                                      <p:cBhvr>
                                        <p:cTn id="18" dur="166" decel="50000">
                                          <p:stCondLst>
                                            <p:cond delay="1668"/>
                                          </p:stCondLst>
                                        </p:cTn>
                                        <p:tgtEl>
                                          <p:spTgt spid="14"/>
                                        </p:tgtEl>
                                      </p:cBhvr>
                                      <p:to x="100000" y="100000"/>
                                    </p:animScale>
                                    <p:animScale>
                                      <p:cBhvr>
                                        <p:cTn id="19" dur="26">
                                          <p:stCondLst>
                                            <p:cond delay="1808"/>
                                          </p:stCondLst>
                                        </p:cTn>
                                        <p:tgtEl>
                                          <p:spTgt spid="14"/>
                                        </p:tgtEl>
                                      </p:cBhvr>
                                      <p:to x="100000" y="95000"/>
                                    </p:animScale>
                                    <p:animScale>
                                      <p:cBhvr>
                                        <p:cTn id="20" dur="166" decel="50000">
                                          <p:stCondLst>
                                            <p:cond delay="1834"/>
                                          </p:stCondLst>
                                        </p:cTn>
                                        <p:tgtEl>
                                          <p:spTgt spid="1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07920DB-E6DE-FF87-EFCA-098721BCAAB6}"/>
              </a:ext>
            </a:extLst>
          </p:cNvPr>
          <p:cNvSpPr>
            <a:spLocks noGrp="1"/>
          </p:cNvSpPr>
          <p:nvPr>
            <p:ph type="title"/>
          </p:nvPr>
        </p:nvSpPr>
        <p:spPr>
          <a:xfrm>
            <a:off x="397764" y="481564"/>
            <a:ext cx="5511330" cy="577967"/>
          </a:xfrm>
        </p:spPr>
        <p:txBody>
          <a:bodyPr/>
          <a:lstStyle/>
          <a:p>
            <a:pPr lvl="0"/>
            <a:r>
              <a:rPr lang="en-US" noProof="0" dirty="0"/>
              <a:t>Pr0ject overview</a:t>
            </a:r>
          </a:p>
        </p:txBody>
      </p:sp>
      <p:sp>
        <p:nvSpPr>
          <p:cNvPr id="10" name="Content Placeholder 9">
            <a:extLst>
              <a:ext uri="{FF2B5EF4-FFF2-40B4-BE49-F238E27FC236}">
                <a16:creationId xmlns:a16="http://schemas.microsoft.com/office/drawing/2014/main" id="{852C3F4B-F073-0CAF-30BD-2282A4FFC523}"/>
              </a:ext>
            </a:extLst>
          </p:cNvPr>
          <p:cNvSpPr>
            <a:spLocks noGrp="1"/>
          </p:cNvSpPr>
          <p:nvPr>
            <p:ph sz="quarter" idx="15"/>
          </p:nvPr>
        </p:nvSpPr>
        <p:spPr>
          <a:xfrm>
            <a:off x="295934" y="1743076"/>
            <a:ext cx="9340439" cy="4545134"/>
          </a:xfrm>
        </p:spPr>
        <p:txBody>
          <a:bodyPr/>
          <a:lstStyle/>
          <a:p>
            <a:pPr lvl="0"/>
            <a:r>
              <a:rPr lang="en-US" sz="2000" noProof="0" dirty="0"/>
              <a:t> THE FAST TAX SYSTEM INTEGRATES SEVERAL ADVANCED TECHNOLOGIES AND FEATURES Such as :</a:t>
            </a:r>
          </a:p>
          <a:p>
            <a:pPr lvl="0"/>
            <a:r>
              <a:rPr lang="en-US" sz="2000" noProof="0" dirty="0"/>
              <a:t> </a:t>
            </a:r>
            <a:r>
              <a:rPr lang="en-US" sz="2000" noProof="0" dirty="0">
                <a:solidFill>
                  <a:srgbClr val="FF0000"/>
                </a:solidFill>
              </a:rPr>
              <a:t>RFID (Radio-Frequency Identification): </a:t>
            </a:r>
            <a:r>
              <a:rPr lang="en-US" sz="2000" noProof="0" dirty="0"/>
              <a:t>AUTOMATICALLY DETECTS VEHICLES, AL</a:t>
            </a:r>
          </a:p>
          <a:p>
            <a:pPr lvl="0"/>
            <a:r>
              <a:rPr lang="en-US" sz="2000" noProof="0" dirty="0"/>
              <a:t>LOWING TOLL CHARGES TO BE APPLIED SEAMLESSLY AS VEHICLES PASS THROUGH.</a:t>
            </a:r>
          </a:p>
          <a:p>
            <a:pPr lvl="0"/>
            <a:r>
              <a:rPr lang="en-US" sz="2000" noProof="0" dirty="0"/>
              <a:t> </a:t>
            </a:r>
            <a:r>
              <a:rPr lang="en-US" sz="2000" noProof="0" dirty="0">
                <a:solidFill>
                  <a:srgbClr val="FF0000"/>
                </a:solidFill>
              </a:rPr>
              <a:t>Prepaid Toll System</a:t>
            </a:r>
            <a:r>
              <a:rPr lang="en-US" sz="2000" noProof="0" dirty="0"/>
              <a:t>: ALLOWS VEHICLE OWNERS TO MAINTAIN A PREPAID ACCOUNT</a:t>
            </a:r>
          </a:p>
          <a:p>
            <a:pPr lvl="0"/>
            <a:r>
              <a:rPr lang="en-US" sz="2000" noProof="0" dirty="0"/>
              <a:t> FOR TOLL PAYMENTS, WHICH IS AUTOMATICALLY DEBITED UPON PASSING</a:t>
            </a:r>
          </a:p>
          <a:p>
            <a:pPr lvl="0"/>
            <a:r>
              <a:rPr lang="en-US" sz="2000" noProof="0" dirty="0"/>
              <a:t> THE TOLL GATE.</a:t>
            </a:r>
          </a:p>
          <a:p>
            <a:pPr lvl="0"/>
            <a:r>
              <a:rPr lang="en-US" sz="2000" noProof="0" dirty="0"/>
              <a:t> </a:t>
            </a:r>
            <a:r>
              <a:rPr lang="en-US" sz="2000" noProof="0" dirty="0">
                <a:solidFill>
                  <a:srgbClr val="FF0000"/>
                </a:solidFill>
              </a:rPr>
              <a:t>Digital Payment Integration: </a:t>
            </a:r>
            <a:r>
              <a:rPr lang="en-US" sz="2000" noProof="0" dirty="0"/>
              <a:t>SUPPORTS A WIDE RANGE OF DIGITAL PAYMENT OP</a:t>
            </a:r>
          </a:p>
          <a:p>
            <a:pPr lvl="0"/>
            <a:r>
              <a:rPr lang="en-US" sz="2000" noProof="0" dirty="0"/>
              <a:t>TIONS, INCLUDING BKASH, UPAY, ROCKET, NAGAD, AND OTHER MAJOR DI</a:t>
            </a:r>
          </a:p>
          <a:p>
            <a:pPr lvl="0"/>
            <a:r>
              <a:rPr lang="en-US" sz="2000" noProof="0" dirty="0"/>
              <a:t>GITAL FINANCIAL SERVICES, PROVIDING USERS WITH THE FLEXIBILITY TO</a:t>
            </a:r>
          </a:p>
          <a:p>
            <a:pPr lvl="0"/>
            <a:r>
              <a:rPr lang="en-US" sz="2000" noProof="0" dirty="0"/>
              <a:t> CHOOSE THEIR PREFERRED PAYMENT METHOD.</a:t>
            </a:r>
          </a:p>
        </p:txBody>
      </p:sp>
      <p:pic>
        <p:nvPicPr>
          <p:cNvPr id="24" name="Picture Placeholder 23" descr="Logo&#10;">
            <a:extLst>
              <a:ext uri="{FF2B5EF4-FFF2-40B4-BE49-F238E27FC236}">
                <a16:creationId xmlns:a16="http://schemas.microsoft.com/office/drawing/2014/main" id="{F2690A47-67BD-A546-2B32-DEE0774181B0}"/>
              </a:ext>
            </a:extLst>
          </p:cNvPr>
          <p:cNvPicPr>
            <a:picLocks noGrp="1" noChangeAspect="1"/>
          </p:cNvPicPr>
          <p:nvPr>
            <p:ph type="pic" sz="quarter" idx="14"/>
          </p:nvPr>
        </p:nvPicPr>
        <p:blipFill>
          <a:blip r:embed="rId5">
            <a:extLst>
              <a:ext uri="{96DAC541-7B7A-43D3-8B79-37D633B846F1}">
                <asvg:svgBlip xmlns:asvg="http://schemas.microsoft.com/office/drawing/2016/SVG/main" r:embed="rId6"/>
              </a:ext>
            </a:extLst>
          </a:blip>
          <a:srcRect l="406" r="406"/>
          <a:stretch/>
        </p:blipFill>
        <p:spPr>
          <a:xfrm>
            <a:off x="11158320" y="5764735"/>
            <a:ext cx="630936" cy="731520"/>
          </a:xfrm>
        </p:spPr>
      </p:pic>
      <p:pic>
        <p:nvPicPr>
          <p:cNvPr id="2" name="Gen-3 Alpha Turbo 2532182477, the yellow gate on u, Screenshot 2024-11-1, M 5 - REVERSE - Videobolt.net">
            <a:hlinkClick r:id="" action="ppaction://media"/>
            <a:extLst>
              <a:ext uri="{FF2B5EF4-FFF2-40B4-BE49-F238E27FC236}">
                <a16:creationId xmlns:a16="http://schemas.microsoft.com/office/drawing/2014/main" id="{B71B7477-40FA-4586-9FE9-1C7088A66A39}"/>
              </a:ext>
            </a:extLst>
          </p:cNvPr>
          <p:cNvPicPr>
            <a:picLocks noChangeAspect="1"/>
          </p:cNvPicPr>
          <p:nvPr>
            <a:videoFile r:link="rId1"/>
            <p:extLst>
              <p:ext uri="{DAA4B4D4-6D71-4841-9C94-3DE7FCFB9230}">
                <p14:media xmlns:p14="http://schemas.microsoft.com/office/powerpoint/2010/main" r:embed="rId2">
                  <p14:trim end="56.34"/>
                </p14:media>
              </p:ext>
            </p:extLst>
          </p:nvPr>
        </p:nvPicPr>
        <p:blipFill>
          <a:blip r:embed="rId7"/>
          <a:stretch>
            <a:fillRect/>
          </a:stretch>
        </p:blipFill>
        <p:spPr>
          <a:xfrm>
            <a:off x="8567056" y="3396044"/>
            <a:ext cx="3421743" cy="2053046"/>
          </a:xfrm>
          <a:prstGeom prst="rect">
            <a:avLst/>
          </a:prstGeom>
        </p:spPr>
      </p:pic>
    </p:spTree>
    <p:extLst>
      <p:ext uri="{BB962C8B-B14F-4D97-AF65-F5344CB8AC3E}">
        <p14:creationId xmlns:p14="http://schemas.microsoft.com/office/powerpoint/2010/main" val="693013308"/>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5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25B96-6288-982E-405D-F13505B2C32F}"/>
              </a:ext>
            </a:extLst>
          </p:cNvPr>
          <p:cNvSpPr>
            <a:spLocks noGrp="1"/>
          </p:cNvSpPr>
          <p:nvPr>
            <p:ph type="title"/>
          </p:nvPr>
        </p:nvSpPr>
        <p:spPr>
          <a:xfrm>
            <a:off x="397764" y="481564"/>
            <a:ext cx="5511330" cy="577967"/>
          </a:xfrm>
        </p:spPr>
        <p:txBody>
          <a:bodyPr/>
          <a:lstStyle/>
          <a:p>
            <a:pPr lvl="0"/>
            <a:r>
              <a:rPr lang="en-US" dirty="0"/>
              <a:t>Project overview</a:t>
            </a:r>
            <a:endParaRPr lang="en-US" noProof="0" dirty="0"/>
          </a:p>
        </p:txBody>
      </p:sp>
      <p:sp>
        <p:nvSpPr>
          <p:cNvPr id="4" name="Content Placeholder 3">
            <a:extLst>
              <a:ext uri="{FF2B5EF4-FFF2-40B4-BE49-F238E27FC236}">
                <a16:creationId xmlns:a16="http://schemas.microsoft.com/office/drawing/2014/main" id="{8EB3F850-E3B0-BE69-7236-980E00892CC0}"/>
              </a:ext>
            </a:extLst>
          </p:cNvPr>
          <p:cNvSpPr>
            <a:spLocks noGrp="1"/>
          </p:cNvSpPr>
          <p:nvPr>
            <p:ph sz="quarter" idx="15"/>
          </p:nvPr>
        </p:nvSpPr>
        <p:spPr>
          <a:xfrm>
            <a:off x="4379975" y="1146620"/>
            <a:ext cx="5234288" cy="2282380"/>
          </a:xfrm>
        </p:spPr>
        <p:txBody>
          <a:bodyPr>
            <a:normAutofit/>
          </a:bodyPr>
          <a:lstStyle/>
          <a:p>
            <a:pPr marL="0" indent="0" algn="l">
              <a:buNone/>
            </a:pPr>
            <a:r>
              <a:rPr lang="en-US" sz="1100" b="0" i="0" dirty="0">
                <a:effectLst/>
                <a:latin typeface="-apple-system"/>
              </a:rPr>
              <a:t>Here is the circuit diagram which makes this project.</a:t>
            </a:r>
          </a:p>
          <a:p>
            <a:pPr algn="l"/>
            <a:r>
              <a:rPr lang="en-US" sz="1100" b="0" i="0" dirty="0">
                <a:effectLst/>
                <a:latin typeface="-apple-system"/>
              </a:rPr>
              <a:t>I have given a step-by-step explanation of how to make connections between different components.</a:t>
            </a:r>
          </a:p>
          <a:p>
            <a:pPr algn="l"/>
            <a:r>
              <a:rPr lang="en-US" sz="1100" b="0" i="0" dirty="0">
                <a:effectLst/>
                <a:latin typeface="-apple-system"/>
              </a:rPr>
              <a:t>You might need to connect the power from the battery.</a:t>
            </a:r>
          </a:p>
          <a:p>
            <a:pPr algn="l"/>
            <a:r>
              <a:rPr lang="en-US" sz="1100" b="0" i="0" dirty="0">
                <a:effectLst/>
                <a:latin typeface="-apple-system"/>
              </a:rPr>
              <a:t>Tap the registered tag and if the green light and servo move the circuit is correct</a:t>
            </a:r>
          </a:p>
          <a:p>
            <a:pPr algn="l"/>
            <a:r>
              <a:rPr lang="en-US" sz="1100" b="0" i="0" dirty="0">
                <a:effectLst/>
                <a:latin typeface="-apple-system"/>
              </a:rPr>
              <a:t>Different tag red led glows</a:t>
            </a:r>
          </a:p>
          <a:p>
            <a:pPr algn="l"/>
            <a:endParaRPr lang="en-US" sz="1100" b="0" i="0" dirty="0">
              <a:effectLst/>
              <a:latin typeface="-apple-system"/>
            </a:endParaRPr>
          </a:p>
        </p:txBody>
      </p:sp>
      <p:pic>
        <p:nvPicPr>
          <p:cNvPr id="11" name="Picture Placeholder 10" descr="Logo">
            <a:extLst>
              <a:ext uri="{FF2B5EF4-FFF2-40B4-BE49-F238E27FC236}">
                <a16:creationId xmlns:a16="http://schemas.microsoft.com/office/drawing/2014/main" id="{AA20ABBF-0F6A-2285-DCE2-1E77702CF01D}"/>
              </a:ext>
            </a:extLst>
          </p:cNvPr>
          <p:cNvPicPr>
            <a:picLocks noGrp="1" noChangeAspect="1"/>
          </p:cNvPicPr>
          <p:nvPr>
            <p:ph type="pic" sz="quarter" idx="14"/>
          </p:nvPr>
        </p:nvPicPr>
        <p:blipFill>
          <a:blip r:embed="rId3">
            <a:extLst>
              <a:ext uri="{96DAC541-7B7A-43D3-8B79-37D633B846F1}">
                <asvg:svgBlip xmlns:asvg="http://schemas.microsoft.com/office/drawing/2016/SVG/main" r:embed="rId4"/>
              </a:ext>
            </a:extLst>
          </a:blip>
          <a:srcRect l="406" r="406"/>
          <a:stretch/>
        </p:blipFill>
        <p:spPr>
          <a:xfrm>
            <a:off x="11158320" y="5764735"/>
            <a:ext cx="630936" cy="731520"/>
          </a:xfrm>
        </p:spPr>
      </p:pic>
      <p:pic>
        <p:nvPicPr>
          <p:cNvPr id="5" name="Picture 4">
            <a:extLst>
              <a:ext uri="{FF2B5EF4-FFF2-40B4-BE49-F238E27FC236}">
                <a16:creationId xmlns:a16="http://schemas.microsoft.com/office/drawing/2014/main" id="{17915FE0-ADE1-4453-AA35-9A236D74A572}"/>
              </a:ext>
            </a:extLst>
          </p:cNvPr>
          <p:cNvPicPr>
            <a:picLocks noChangeAspect="1"/>
          </p:cNvPicPr>
          <p:nvPr/>
        </p:nvPicPr>
        <p:blipFill>
          <a:blip r:embed="rId5"/>
          <a:stretch>
            <a:fillRect/>
          </a:stretch>
        </p:blipFill>
        <p:spPr>
          <a:xfrm>
            <a:off x="817637" y="1146619"/>
            <a:ext cx="3467947" cy="2509520"/>
          </a:xfrm>
          <a:prstGeom prst="rect">
            <a:avLst/>
          </a:prstGeom>
        </p:spPr>
      </p:pic>
      <p:pic>
        <p:nvPicPr>
          <p:cNvPr id="7" name="Picture 6">
            <a:extLst>
              <a:ext uri="{FF2B5EF4-FFF2-40B4-BE49-F238E27FC236}">
                <a16:creationId xmlns:a16="http://schemas.microsoft.com/office/drawing/2014/main" id="{8D87364C-104F-4613-AD86-DAD6B19A5D23}"/>
              </a:ext>
            </a:extLst>
          </p:cNvPr>
          <p:cNvPicPr>
            <a:picLocks noChangeAspect="1"/>
          </p:cNvPicPr>
          <p:nvPr/>
        </p:nvPicPr>
        <p:blipFill>
          <a:blip r:embed="rId6"/>
          <a:stretch>
            <a:fillRect/>
          </a:stretch>
        </p:blipFill>
        <p:spPr>
          <a:xfrm>
            <a:off x="817637" y="3823063"/>
            <a:ext cx="3467947" cy="2395846"/>
          </a:xfrm>
          <a:prstGeom prst="rect">
            <a:avLst/>
          </a:prstGeom>
        </p:spPr>
      </p:pic>
      <p:sp>
        <p:nvSpPr>
          <p:cNvPr id="9" name="Content Placeholder 3">
            <a:extLst>
              <a:ext uri="{FF2B5EF4-FFF2-40B4-BE49-F238E27FC236}">
                <a16:creationId xmlns:a16="http://schemas.microsoft.com/office/drawing/2014/main" id="{5909D77A-FC07-4F54-84AD-662839708C22}"/>
              </a:ext>
            </a:extLst>
          </p:cNvPr>
          <p:cNvSpPr txBox="1">
            <a:spLocks/>
          </p:cNvSpPr>
          <p:nvPr/>
        </p:nvSpPr>
        <p:spPr>
          <a:xfrm>
            <a:off x="4422702" y="3795478"/>
            <a:ext cx="5191561" cy="2395847"/>
          </a:xfrm>
          <a:prstGeom prst="rect">
            <a:avLst/>
          </a:prstGeom>
        </p:spPr>
        <p:txBody>
          <a:bodyPr vert="horz" lIns="91440" tIns="45720" rIns="91440" bIns="45720" rtlCol="0" anchor="ctr">
            <a:noAutofit/>
          </a:bodyPr>
          <a:lstStyle>
            <a:lvl1pPr marL="228600" indent="-228600" algn="l" defTabSz="914400" rtl="0" eaLnBrk="1" latinLnBrk="0" hangingPunct="1">
              <a:lnSpc>
                <a:spcPct val="100000"/>
              </a:lnSpc>
              <a:spcBef>
                <a:spcPts val="600"/>
              </a:spcBef>
              <a:spcAft>
                <a:spcPts val="600"/>
              </a:spcAft>
              <a:buClr>
                <a:schemeClr val="bg1"/>
              </a:buClr>
              <a:buFont typeface="Arial" panose="020B0604020202020204" pitchFamily="34" charset="0"/>
              <a:buChar char="•"/>
              <a:defRPr sz="1800" kern="1200">
                <a:solidFill>
                  <a:schemeClr val="bg1"/>
                </a:solidFill>
                <a:latin typeface="+mn-lt"/>
                <a:ea typeface="+mn-ea"/>
                <a:cs typeface="+mn-cs"/>
              </a:defRPr>
            </a:lvl1pPr>
            <a:lvl2pPr marL="685800" indent="-228600" algn="l" defTabSz="914400" rtl="0" eaLnBrk="1" latinLnBrk="0" hangingPunct="1">
              <a:lnSpc>
                <a:spcPct val="100000"/>
              </a:lnSpc>
              <a:spcBef>
                <a:spcPts val="600"/>
              </a:spcBef>
              <a:spcAft>
                <a:spcPts val="600"/>
              </a:spcAft>
              <a:buClr>
                <a:schemeClr val="bg1"/>
              </a:buClr>
              <a:buFont typeface="Arial" panose="020B0604020202020204" pitchFamily="34" charset="0"/>
              <a:buChar char="•"/>
              <a:defRPr sz="1600" kern="1200">
                <a:solidFill>
                  <a:schemeClr val="bg1"/>
                </a:solidFill>
                <a:latin typeface="+mn-lt"/>
                <a:ea typeface="+mn-ea"/>
                <a:cs typeface="+mn-cs"/>
              </a:defRPr>
            </a:lvl2pPr>
            <a:lvl3pPr marL="1143000" indent="-228600" algn="l" defTabSz="914400" rtl="0" eaLnBrk="1" latinLnBrk="0" hangingPunct="1">
              <a:lnSpc>
                <a:spcPct val="100000"/>
              </a:lnSpc>
              <a:spcBef>
                <a:spcPts val="600"/>
              </a:spcBef>
              <a:spcAft>
                <a:spcPts val="600"/>
              </a:spcAft>
              <a:buClr>
                <a:schemeClr val="bg1"/>
              </a:buClr>
              <a:buFont typeface="Arial" panose="020B0604020202020204" pitchFamily="34" charset="0"/>
              <a:buChar char="•"/>
              <a:defRPr sz="1400" kern="1200">
                <a:solidFill>
                  <a:schemeClr val="bg1"/>
                </a:solidFill>
                <a:latin typeface="+mn-lt"/>
                <a:ea typeface="+mn-ea"/>
                <a:cs typeface="+mn-cs"/>
              </a:defRPr>
            </a:lvl3pPr>
            <a:lvl4pPr marL="1600200" indent="-228600" algn="l" defTabSz="914400" rtl="0" eaLnBrk="1" latinLnBrk="0" hangingPunct="1">
              <a:lnSpc>
                <a:spcPct val="100000"/>
              </a:lnSpc>
              <a:spcBef>
                <a:spcPts val="600"/>
              </a:spcBef>
              <a:spcAft>
                <a:spcPts val="600"/>
              </a:spcAft>
              <a:buClr>
                <a:schemeClr val="bg1"/>
              </a:buClr>
              <a:buFont typeface="Arial" panose="020B0604020202020204" pitchFamily="34" charset="0"/>
              <a:buChar char="•"/>
              <a:defRPr sz="1200" kern="1200">
                <a:solidFill>
                  <a:schemeClr val="bg1"/>
                </a:solidFill>
                <a:latin typeface="+mn-lt"/>
                <a:ea typeface="+mn-ea"/>
                <a:cs typeface="+mn-cs"/>
              </a:defRPr>
            </a:lvl4pPr>
            <a:lvl5pPr marL="2057400" indent="-228600" algn="l" defTabSz="914400" rtl="0" eaLnBrk="1" latinLnBrk="0" hangingPunct="1">
              <a:lnSpc>
                <a:spcPct val="100000"/>
              </a:lnSpc>
              <a:spcBef>
                <a:spcPts val="600"/>
              </a:spcBef>
              <a:spcAft>
                <a:spcPts val="600"/>
              </a:spcAft>
              <a:buClr>
                <a:schemeClr val="bg1"/>
              </a:buClr>
              <a:buFont typeface="Arial" panose="020B0604020202020204" pitchFamily="34" charset="0"/>
              <a:buChar char="•"/>
              <a:defRPr sz="1200" kern="1200">
                <a:solidFill>
                  <a:schemeClr val="bg1"/>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a:lstStyle>
          <a:p>
            <a:pPr marL="0" indent="0" algn="l">
              <a:buNone/>
            </a:pPr>
            <a:r>
              <a:rPr lang="en-US" sz="1100" b="0" i="0" dirty="0">
                <a:effectLst/>
                <a:latin typeface="-apple-system"/>
              </a:rPr>
              <a:t>We will start with RFID sensor module.</a:t>
            </a:r>
          </a:p>
          <a:p>
            <a:pPr algn="l">
              <a:buFont typeface="Arial" panose="020B0604020202020204" pitchFamily="34" charset="0"/>
              <a:buChar char="•"/>
            </a:pPr>
            <a:r>
              <a:rPr lang="en-US" sz="1100" b="0" i="0" dirty="0">
                <a:effectLst/>
                <a:latin typeface="-apple-system"/>
              </a:rPr>
              <a:t>Pin with Arduino connections</a:t>
            </a:r>
          </a:p>
          <a:p>
            <a:pPr algn="l">
              <a:buFont typeface="Arial" panose="020B0604020202020204" pitchFamily="34" charset="0"/>
              <a:buChar char="•"/>
            </a:pPr>
            <a:r>
              <a:rPr lang="en-US" sz="1100" b="0" i="0" dirty="0" err="1">
                <a:effectLst/>
                <a:latin typeface="-apple-system"/>
              </a:rPr>
              <a:t>Sda</a:t>
            </a:r>
            <a:r>
              <a:rPr lang="en-US" sz="1100" b="0" i="0" dirty="0">
                <a:effectLst/>
                <a:latin typeface="-apple-system"/>
              </a:rPr>
              <a:t> to D10</a:t>
            </a:r>
          </a:p>
          <a:p>
            <a:pPr algn="l">
              <a:buFont typeface="Arial" panose="020B0604020202020204" pitchFamily="34" charset="0"/>
              <a:buChar char="•"/>
            </a:pPr>
            <a:r>
              <a:rPr lang="en-US" sz="1100" b="0" i="0" dirty="0" err="1">
                <a:effectLst/>
                <a:latin typeface="-apple-system"/>
              </a:rPr>
              <a:t>Sck</a:t>
            </a:r>
            <a:r>
              <a:rPr lang="en-US" sz="1100" b="0" i="0" dirty="0">
                <a:effectLst/>
                <a:latin typeface="-apple-system"/>
              </a:rPr>
              <a:t> to D13</a:t>
            </a:r>
          </a:p>
          <a:p>
            <a:pPr algn="l">
              <a:buFont typeface="Arial" panose="020B0604020202020204" pitchFamily="34" charset="0"/>
              <a:buChar char="•"/>
            </a:pPr>
            <a:r>
              <a:rPr lang="en-US" sz="1100" b="0" i="0" dirty="0" err="1">
                <a:effectLst/>
                <a:latin typeface="-apple-system"/>
              </a:rPr>
              <a:t>Mosi</a:t>
            </a:r>
            <a:r>
              <a:rPr lang="en-US" sz="1100" b="0" i="0" dirty="0">
                <a:effectLst/>
                <a:latin typeface="-apple-system"/>
              </a:rPr>
              <a:t> connects to D11</a:t>
            </a:r>
          </a:p>
          <a:p>
            <a:pPr algn="l">
              <a:buFont typeface="Arial" panose="020B0604020202020204" pitchFamily="34" charset="0"/>
              <a:buChar char="•"/>
            </a:pPr>
            <a:r>
              <a:rPr lang="en-US" sz="1100" b="0" i="0" dirty="0">
                <a:effectLst/>
                <a:latin typeface="-apple-system"/>
              </a:rPr>
              <a:t>Mi with D12, </a:t>
            </a:r>
            <a:r>
              <a:rPr lang="en-US" sz="1100" b="0" i="0" dirty="0" err="1">
                <a:effectLst/>
                <a:latin typeface="-apple-system"/>
              </a:rPr>
              <a:t>Gnd</a:t>
            </a:r>
            <a:r>
              <a:rPr lang="en-US" sz="1100" b="0" i="0" dirty="0">
                <a:effectLst/>
                <a:latin typeface="-apple-system"/>
              </a:rPr>
              <a:t> to ground, </a:t>
            </a:r>
            <a:r>
              <a:rPr lang="en-US" sz="1100" b="0" i="0" dirty="0" err="1">
                <a:effectLst/>
                <a:latin typeface="-apple-system"/>
              </a:rPr>
              <a:t>Rst</a:t>
            </a:r>
            <a:r>
              <a:rPr lang="en-US" sz="1100" b="0" i="0" dirty="0">
                <a:effectLst/>
                <a:latin typeface="-apple-system"/>
              </a:rPr>
              <a:t> to D9</a:t>
            </a:r>
          </a:p>
          <a:p>
            <a:pPr algn="l">
              <a:buFont typeface="Arial" panose="020B0604020202020204" pitchFamily="34" charset="0"/>
              <a:buChar char="•"/>
            </a:pPr>
            <a:r>
              <a:rPr lang="en-US" sz="1100" b="0" i="0" dirty="0">
                <a:effectLst/>
                <a:latin typeface="-apple-system"/>
              </a:rPr>
              <a:t>3.3v power pin to 3.3v on Arduino</a:t>
            </a:r>
          </a:p>
          <a:p>
            <a:pPr algn="l"/>
            <a:r>
              <a:rPr lang="en-US" sz="1100" b="0" i="0" dirty="0">
                <a:effectLst/>
                <a:latin typeface="-apple-system"/>
              </a:rPr>
              <a:t>Green and red led negative pins to </a:t>
            </a:r>
            <a:r>
              <a:rPr lang="en-US" sz="1100" b="0" i="0" dirty="0" err="1">
                <a:effectLst/>
                <a:latin typeface="-apple-system"/>
              </a:rPr>
              <a:t>gnd</a:t>
            </a:r>
            <a:r>
              <a:rPr lang="en-US" sz="1100" b="0" i="0" dirty="0">
                <a:effectLst/>
                <a:latin typeface="-apple-system"/>
              </a:rPr>
              <a:t> on uno board.</a:t>
            </a:r>
          </a:p>
        </p:txBody>
      </p:sp>
    </p:spTree>
    <p:extLst>
      <p:ext uri="{BB962C8B-B14F-4D97-AF65-F5344CB8AC3E}">
        <p14:creationId xmlns:p14="http://schemas.microsoft.com/office/powerpoint/2010/main" val="32633414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9A096E-19D4-BD56-CEC7-F7E3C99E5962}"/>
              </a:ext>
            </a:extLst>
          </p:cNvPr>
          <p:cNvSpPr>
            <a:spLocks noGrp="1"/>
          </p:cNvSpPr>
          <p:nvPr>
            <p:ph type="title"/>
          </p:nvPr>
        </p:nvSpPr>
        <p:spPr>
          <a:xfrm>
            <a:off x="6094936" y="458695"/>
            <a:ext cx="5690715" cy="577967"/>
          </a:xfrm>
        </p:spPr>
        <p:txBody>
          <a:bodyPr/>
          <a:lstStyle/>
          <a:p>
            <a:pPr lvl="0"/>
            <a:r>
              <a:rPr lang="en-US" noProof="0" dirty="0"/>
              <a:t>Project benefits</a:t>
            </a:r>
          </a:p>
        </p:txBody>
      </p:sp>
      <p:sp>
        <p:nvSpPr>
          <p:cNvPr id="10" name="Content Placeholder 9">
            <a:extLst>
              <a:ext uri="{FF2B5EF4-FFF2-40B4-BE49-F238E27FC236}">
                <a16:creationId xmlns:a16="http://schemas.microsoft.com/office/drawing/2014/main" id="{D13107B8-D5B9-707A-E090-6F772B82DE87}"/>
              </a:ext>
            </a:extLst>
          </p:cNvPr>
          <p:cNvSpPr>
            <a:spLocks noGrp="1"/>
          </p:cNvSpPr>
          <p:nvPr>
            <p:ph sz="quarter" idx="15"/>
          </p:nvPr>
        </p:nvSpPr>
        <p:spPr>
          <a:xfrm>
            <a:off x="6096115" y="1652717"/>
            <a:ext cx="5689537" cy="4567102"/>
          </a:xfrm>
        </p:spPr>
        <p:txBody>
          <a:bodyPr/>
          <a:lstStyle/>
          <a:p>
            <a:r>
              <a:rPr lang="en-US" dirty="0"/>
              <a:t>Improved Efficiency</a:t>
            </a:r>
          </a:p>
          <a:p>
            <a:r>
              <a:rPr lang="en-US" dirty="0"/>
              <a:t>Convenient Digital Payments Enhanced user experience.</a:t>
            </a:r>
          </a:p>
          <a:p>
            <a:r>
              <a:rPr lang="en-US" dirty="0"/>
              <a:t>Reduced Operational Costs &amp;  Environmental Advantages.</a:t>
            </a:r>
          </a:p>
        </p:txBody>
      </p:sp>
      <p:pic>
        <p:nvPicPr>
          <p:cNvPr id="25" name="Picture Placeholder 24" descr="Logo">
            <a:extLst>
              <a:ext uri="{FF2B5EF4-FFF2-40B4-BE49-F238E27FC236}">
                <a16:creationId xmlns:a16="http://schemas.microsoft.com/office/drawing/2014/main" id="{0E657AC0-906B-4F3B-AFF5-7C8D21C18CEC}"/>
              </a:ext>
            </a:extLst>
          </p:cNvPr>
          <p:cNvPicPr>
            <a:picLocks noGrp="1" noChangeAspect="1"/>
          </p:cNvPicPr>
          <p:nvPr>
            <p:ph type="pic" sz="quarter" idx="14"/>
          </p:nvPr>
        </p:nvPicPr>
        <p:blipFill>
          <a:blip r:embed="rId5">
            <a:extLst>
              <a:ext uri="{96DAC541-7B7A-43D3-8B79-37D633B846F1}">
                <asvg:svgBlip xmlns:asvg="http://schemas.microsoft.com/office/drawing/2016/SVG/main" r:embed="rId6"/>
              </a:ext>
            </a:extLst>
          </a:blip>
          <a:srcRect l="406" r="406"/>
          <a:stretch/>
        </p:blipFill>
        <p:spPr>
          <a:xfrm>
            <a:off x="11158320" y="5764735"/>
            <a:ext cx="630936" cy="731520"/>
          </a:xfrm>
        </p:spPr>
      </p:pic>
      <p:grpSp>
        <p:nvGrpSpPr>
          <p:cNvPr id="15" name="Group 14">
            <a:extLst>
              <a:ext uri="{FF2B5EF4-FFF2-40B4-BE49-F238E27FC236}">
                <a16:creationId xmlns:a16="http://schemas.microsoft.com/office/drawing/2014/main" id="{C198515E-7D05-FFF5-8664-41A0DE5499A9}"/>
              </a:ext>
              <a:ext uri="{C183D7F6-B498-43B3-948B-1728B52AA6E4}">
                <adec:decorative xmlns:adec="http://schemas.microsoft.com/office/drawing/2017/decorative" val="1"/>
              </a:ext>
            </a:extLst>
          </p:cNvPr>
          <p:cNvGrpSpPr/>
          <p:nvPr/>
        </p:nvGrpSpPr>
        <p:grpSpPr>
          <a:xfrm>
            <a:off x="5937767" y="2038350"/>
            <a:ext cx="5536021" cy="3441340"/>
            <a:chOff x="5921514" y="2674741"/>
            <a:chExt cx="5874950" cy="1924216"/>
          </a:xfrm>
        </p:grpSpPr>
        <p:cxnSp>
          <p:nvCxnSpPr>
            <p:cNvPr id="16" name="Straight Connector 15">
              <a:extLst>
                <a:ext uri="{FF2B5EF4-FFF2-40B4-BE49-F238E27FC236}">
                  <a16:creationId xmlns:a16="http://schemas.microsoft.com/office/drawing/2014/main" id="{64858218-E075-E7C6-87FF-A0D5C353F322}"/>
                </a:ext>
              </a:extLst>
            </p:cNvPr>
            <p:cNvCxnSpPr>
              <a:cxnSpLocks/>
            </p:cNvCxnSpPr>
            <p:nvPr/>
          </p:nvCxnSpPr>
          <p:spPr>
            <a:xfrm>
              <a:off x="5921514" y="2674741"/>
              <a:ext cx="5707183"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6D621B4C-2B4A-7659-34D5-0CB0688809F9}"/>
                </a:ext>
              </a:extLst>
            </p:cNvPr>
            <p:cNvCxnSpPr>
              <a:cxnSpLocks/>
            </p:cNvCxnSpPr>
            <p:nvPr/>
          </p:nvCxnSpPr>
          <p:spPr>
            <a:xfrm>
              <a:off x="5921514" y="3305838"/>
              <a:ext cx="587495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2FF5F0E2-D08A-41C0-0F64-33E50282C218}"/>
                </a:ext>
              </a:extLst>
            </p:cNvPr>
            <p:cNvCxnSpPr>
              <a:cxnSpLocks/>
            </p:cNvCxnSpPr>
            <p:nvPr/>
          </p:nvCxnSpPr>
          <p:spPr>
            <a:xfrm>
              <a:off x="5921514" y="3967860"/>
              <a:ext cx="587495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0B6DF3B-E41E-8724-A5D1-554AB1A76C29}"/>
                </a:ext>
              </a:extLst>
            </p:cNvPr>
            <p:cNvCxnSpPr>
              <a:cxnSpLocks/>
            </p:cNvCxnSpPr>
            <p:nvPr/>
          </p:nvCxnSpPr>
          <p:spPr>
            <a:xfrm>
              <a:off x="5921514" y="4598957"/>
              <a:ext cx="5874950"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 name="Gen-3 Alpha Turbo 3469017650, pay money this 3d ch, A 3d character pay m, M 5">
            <a:hlinkClick r:id="" action="ppaction://media"/>
            <a:extLst>
              <a:ext uri="{FF2B5EF4-FFF2-40B4-BE49-F238E27FC236}">
                <a16:creationId xmlns:a16="http://schemas.microsoft.com/office/drawing/2014/main" id="{0B6F2FB7-C4E2-4527-A1C7-991B1051F390}"/>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06003" y="2151026"/>
            <a:ext cx="5119900" cy="3071940"/>
          </a:xfrm>
          <a:prstGeom prst="rect">
            <a:avLst/>
          </a:prstGeom>
        </p:spPr>
      </p:pic>
    </p:spTree>
    <p:extLst>
      <p:ext uri="{BB962C8B-B14F-4D97-AF65-F5344CB8AC3E}">
        <p14:creationId xmlns:p14="http://schemas.microsoft.com/office/powerpoint/2010/main" val="2165615611"/>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0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25B96-6288-982E-405D-F13505B2C32F}"/>
              </a:ext>
            </a:extLst>
          </p:cNvPr>
          <p:cNvSpPr>
            <a:spLocks noGrp="1"/>
          </p:cNvSpPr>
          <p:nvPr>
            <p:ph type="title"/>
          </p:nvPr>
        </p:nvSpPr>
        <p:spPr>
          <a:xfrm>
            <a:off x="397764" y="481564"/>
            <a:ext cx="5511330" cy="577967"/>
          </a:xfrm>
        </p:spPr>
        <p:txBody>
          <a:bodyPr/>
          <a:lstStyle/>
          <a:p>
            <a:pPr lvl="0"/>
            <a:r>
              <a:rPr lang="en-US" noProof="0" dirty="0"/>
              <a:t>Advantage </a:t>
            </a:r>
          </a:p>
        </p:txBody>
      </p:sp>
      <p:sp>
        <p:nvSpPr>
          <p:cNvPr id="4" name="Content Placeholder 3">
            <a:extLst>
              <a:ext uri="{FF2B5EF4-FFF2-40B4-BE49-F238E27FC236}">
                <a16:creationId xmlns:a16="http://schemas.microsoft.com/office/drawing/2014/main" id="{8EB3F850-E3B0-BE69-7236-980E00892CC0}"/>
              </a:ext>
            </a:extLst>
          </p:cNvPr>
          <p:cNvSpPr>
            <a:spLocks noGrp="1"/>
          </p:cNvSpPr>
          <p:nvPr>
            <p:ph sz="quarter" idx="15"/>
          </p:nvPr>
        </p:nvSpPr>
        <p:spPr>
          <a:xfrm>
            <a:off x="465101" y="1436880"/>
            <a:ext cx="8851900" cy="2188430"/>
          </a:xfrm>
        </p:spPr>
        <p:txBody>
          <a:bodyPr/>
          <a:lstStyle/>
          <a:p>
            <a:pPr lvl="0"/>
            <a:r>
              <a:rPr lang="en-US" noProof="0" dirty="0"/>
              <a:t>With this product,  Adatum Corporation is positioned for success in the dynamic market. </a:t>
            </a:r>
          </a:p>
          <a:p>
            <a:pPr lvl="0"/>
            <a:r>
              <a:rPr lang="en-US" noProof="0" dirty="0"/>
              <a:t>With a focus on innovation, user experience, and strategic growth, we anticipate reaching new heights in the coming year.</a:t>
            </a:r>
          </a:p>
          <a:p>
            <a:pPr lvl="0"/>
            <a:r>
              <a:rPr lang="en-US" noProof="0" dirty="0"/>
              <a:t>Our commitment to user satisfaction underscores every aspect of our operations</a:t>
            </a:r>
          </a:p>
        </p:txBody>
      </p:sp>
      <p:sp>
        <p:nvSpPr>
          <p:cNvPr id="5" name="Content Placeholder 4">
            <a:extLst>
              <a:ext uri="{FF2B5EF4-FFF2-40B4-BE49-F238E27FC236}">
                <a16:creationId xmlns:a16="http://schemas.microsoft.com/office/drawing/2014/main" id="{1CBC3EDA-3E02-8659-06EC-68403F03C9D6}"/>
              </a:ext>
            </a:extLst>
          </p:cNvPr>
          <p:cNvSpPr>
            <a:spLocks noGrp="1"/>
          </p:cNvSpPr>
          <p:nvPr>
            <p:ph sz="quarter" idx="16"/>
          </p:nvPr>
        </p:nvSpPr>
        <p:spPr>
          <a:xfrm>
            <a:off x="465101" y="3974371"/>
            <a:ext cx="8851900" cy="2188430"/>
          </a:xfrm>
        </p:spPr>
        <p:txBody>
          <a:bodyPr/>
          <a:lstStyle/>
          <a:p>
            <a:pPr lvl="0"/>
            <a:r>
              <a:rPr lang="en-US" noProof="0" dirty="0"/>
              <a:t>Strong market positioning</a:t>
            </a:r>
          </a:p>
          <a:p>
            <a:pPr lvl="0"/>
            <a:r>
              <a:rPr lang="en-US" noProof="0" dirty="0"/>
              <a:t>Robust growth strategy</a:t>
            </a:r>
          </a:p>
          <a:p>
            <a:pPr lvl="0"/>
            <a:r>
              <a:rPr lang="en-US" noProof="0" dirty="0"/>
              <a:t>Innovative product development</a:t>
            </a:r>
          </a:p>
          <a:p>
            <a:pPr lvl="0"/>
            <a:r>
              <a:rPr lang="en-US" noProof="0" dirty="0"/>
              <a:t>Commitment to user satisfaction</a:t>
            </a:r>
          </a:p>
        </p:txBody>
      </p:sp>
      <p:pic>
        <p:nvPicPr>
          <p:cNvPr id="11" name="Picture Placeholder 10" descr="Logo">
            <a:extLst>
              <a:ext uri="{FF2B5EF4-FFF2-40B4-BE49-F238E27FC236}">
                <a16:creationId xmlns:a16="http://schemas.microsoft.com/office/drawing/2014/main" id="{AA20ABBF-0F6A-2285-DCE2-1E77702CF01D}"/>
              </a:ext>
            </a:extLst>
          </p:cNvPr>
          <p:cNvPicPr>
            <a:picLocks noGrp="1" noChangeAspect="1"/>
          </p:cNvPicPr>
          <p:nvPr>
            <p:ph type="pic" sz="quarter" idx="14"/>
          </p:nvPr>
        </p:nvPicPr>
        <p:blipFill>
          <a:blip r:embed="rId5">
            <a:extLst>
              <a:ext uri="{96DAC541-7B7A-43D3-8B79-37D633B846F1}">
                <asvg:svgBlip xmlns:asvg="http://schemas.microsoft.com/office/drawing/2016/SVG/main" r:embed="rId6"/>
              </a:ext>
            </a:extLst>
          </a:blip>
          <a:srcRect l="406" r="406"/>
          <a:stretch/>
        </p:blipFill>
        <p:spPr>
          <a:xfrm>
            <a:off x="11158320" y="5764735"/>
            <a:ext cx="630936" cy="731520"/>
          </a:xfrm>
        </p:spPr>
      </p:pic>
      <p:pic>
        <p:nvPicPr>
          <p:cNvPr id="3" name="Gen-3 Alpha Turbo 4185867913, using credit or debi, Screenshot 2024-11-1, M 5">
            <a:hlinkClick r:id="" action="ppaction://media"/>
            <a:extLst>
              <a:ext uri="{FF2B5EF4-FFF2-40B4-BE49-F238E27FC236}">
                <a16:creationId xmlns:a16="http://schemas.microsoft.com/office/drawing/2014/main" id="{33557BEB-5546-43F3-A86C-8CD08DDC2E0D}"/>
              </a:ext>
            </a:extLst>
          </p:cNvPr>
          <p:cNvPicPr>
            <a:picLocks noChangeAspect="1"/>
          </p:cNvPicPr>
          <p:nvPr>
            <a:videoFile r:link="rId1"/>
            <p:extLst>
              <p:ext uri="{DAA4B4D4-6D71-4841-9C94-3DE7FCFB9230}">
                <p14:media xmlns:p14="http://schemas.microsoft.com/office/powerpoint/2010/main" r:embed="rId2">
                  <p14:trim st="171"/>
                </p14:media>
              </p:ext>
            </p:extLst>
          </p:nvPr>
        </p:nvPicPr>
        <p:blipFill>
          <a:blip r:embed="rId7"/>
          <a:stretch>
            <a:fillRect/>
          </a:stretch>
        </p:blipFill>
        <p:spPr>
          <a:xfrm>
            <a:off x="6260570" y="3814353"/>
            <a:ext cx="4012638" cy="2407583"/>
          </a:xfrm>
          <a:prstGeom prst="rect">
            <a:avLst/>
          </a:prstGeom>
        </p:spPr>
      </p:pic>
    </p:spTree>
    <p:extLst>
      <p:ext uri="{BB962C8B-B14F-4D97-AF65-F5344CB8AC3E}">
        <p14:creationId xmlns:p14="http://schemas.microsoft.com/office/powerpoint/2010/main" val="1778131307"/>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3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25B96-6288-982E-405D-F13505B2C32F}"/>
              </a:ext>
            </a:extLst>
          </p:cNvPr>
          <p:cNvSpPr>
            <a:spLocks noGrp="1"/>
          </p:cNvSpPr>
          <p:nvPr>
            <p:ph type="title"/>
          </p:nvPr>
        </p:nvSpPr>
        <p:spPr>
          <a:xfrm>
            <a:off x="397764" y="481564"/>
            <a:ext cx="5511330" cy="577967"/>
          </a:xfrm>
        </p:spPr>
        <p:txBody>
          <a:bodyPr/>
          <a:lstStyle/>
          <a:p>
            <a:pPr lvl="0"/>
            <a:r>
              <a:rPr lang="en-US" dirty="0"/>
              <a:t>Conclusion</a:t>
            </a:r>
            <a:endParaRPr lang="en-US" noProof="0" dirty="0"/>
          </a:p>
        </p:txBody>
      </p:sp>
      <p:sp>
        <p:nvSpPr>
          <p:cNvPr id="4" name="Content Placeholder 3">
            <a:extLst>
              <a:ext uri="{FF2B5EF4-FFF2-40B4-BE49-F238E27FC236}">
                <a16:creationId xmlns:a16="http://schemas.microsoft.com/office/drawing/2014/main" id="{8EB3F850-E3B0-BE69-7236-980E00892CC0}"/>
              </a:ext>
            </a:extLst>
          </p:cNvPr>
          <p:cNvSpPr>
            <a:spLocks noGrp="1"/>
          </p:cNvSpPr>
          <p:nvPr>
            <p:ph sz="quarter" idx="15"/>
          </p:nvPr>
        </p:nvSpPr>
        <p:spPr>
          <a:xfrm>
            <a:off x="397764" y="1436878"/>
            <a:ext cx="9184387" cy="2315971"/>
          </a:xfrm>
        </p:spPr>
        <p:txBody>
          <a:bodyPr>
            <a:normAutofit/>
          </a:bodyPr>
          <a:lstStyle/>
          <a:p>
            <a:pPr lvl="0"/>
            <a:r>
              <a:rPr lang="en-US" sz="1600" dirty="0"/>
              <a:t>THE FAST TAX SYSTEM IS AN INNOVATIVE TOLL COLLECTION PLATFORM THAT MODERNIZES TOLL PLAZA OPERATIONS THROUGH ADVANCED TECHNOLOGIES AND COMPREHENSIVE DIGITAL PAYMENT SUPPORT. ITS EMPHASIS ON SEAMLESS TRAN SACTIONS, INCLUDING FOR EMERGENCY VEHICLES, POSITIONS IT AS A CRITICAL UPGRADE FOR TOLL MANAGEMENT SYSTEMS. BY INCORPORATING POPULAR DI GITAL PAYMENT OPTIONS LIKE BKASH, UPAY, ROCKET, AND NAGAD, THE SYSTEM ALIGNS WITH CONTEMPORARY PAYMENT TRENDS, MAKING TOLL PAYMENTS EASIER AND MORE ACCESSIBLE FOR ALL USERS.</a:t>
            </a:r>
            <a:endParaRPr lang="en-US" sz="1600" noProof="0" dirty="0"/>
          </a:p>
        </p:txBody>
      </p:sp>
      <p:pic>
        <p:nvPicPr>
          <p:cNvPr id="11" name="Picture Placeholder 10" descr="Logo">
            <a:extLst>
              <a:ext uri="{FF2B5EF4-FFF2-40B4-BE49-F238E27FC236}">
                <a16:creationId xmlns:a16="http://schemas.microsoft.com/office/drawing/2014/main" id="{AA20ABBF-0F6A-2285-DCE2-1E77702CF01D}"/>
              </a:ext>
            </a:extLst>
          </p:cNvPr>
          <p:cNvPicPr>
            <a:picLocks noGrp="1" noChangeAspect="1"/>
          </p:cNvPicPr>
          <p:nvPr>
            <p:ph type="pic" sz="quarter" idx="14"/>
          </p:nvPr>
        </p:nvPicPr>
        <p:blipFill>
          <a:blip r:embed="rId3">
            <a:extLst>
              <a:ext uri="{96DAC541-7B7A-43D3-8B79-37D633B846F1}">
                <asvg:svgBlip xmlns:asvg="http://schemas.microsoft.com/office/drawing/2016/SVG/main" r:embed="rId4"/>
              </a:ext>
            </a:extLst>
          </a:blip>
          <a:srcRect l="406" r="406"/>
          <a:stretch/>
        </p:blipFill>
        <p:spPr>
          <a:xfrm>
            <a:off x="11158320" y="5764735"/>
            <a:ext cx="630936" cy="731520"/>
          </a:xfrm>
        </p:spPr>
      </p:pic>
    </p:spTree>
    <p:extLst>
      <p:ext uri="{BB962C8B-B14F-4D97-AF65-F5344CB8AC3E}">
        <p14:creationId xmlns:p14="http://schemas.microsoft.com/office/powerpoint/2010/main" val="634131796"/>
      </p:ext>
    </p:extLst>
  </p:cSld>
  <p:clrMapOvr>
    <a:masterClrMapping/>
  </p:clrMapOvr>
  <mc:AlternateContent xmlns:mc="http://schemas.openxmlformats.org/markup-compatibility/2006" xmlns:p14="http://schemas.microsoft.com/office/powerpoint/2010/main">
    <mc:Choice Requires="p14">
      <p:transition spd="slow" p14:dur="4400">
        <p14:honeycomb/>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E0BB0-59CA-6517-C07A-D05846B30D55}"/>
              </a:ext>
            </a:extLst>
          </p:cNvPr>
          <p:cNvSpPr>
            <a:spLocks noGrp="1"/>
          </p:cNvSpPr>
          <p:nvPr>
            <p:ph type="title"/>
          </p:nvPr>
        </p:nvSpPr>
        <p:spPr>
          <a:xfrm>
            <a:off x="2336900" y="3875351"/>
            <a:ext cx="5901409" cy="1722759"/>
          </a:xfrm>
        </p:spPr>
        <p:txBody>
          <a:bodyPr/>
          <a:lstStyle/>
          <a:p>
            <a:r>
              <a:rPr lang="en-US" noProof="0" dirty="0"/>
              <a:t>thank you</a:t>
            </a:r>
            <a:endParaRPr lang="en-US" dirty="0"/>
          </a:p>
        </p:txBody>
      </p:sp>
      <p:pic>
        <p:nvPicPr>
          <p:cNvPr id="9" name="Picture Placeholder 8" descr="Logo">
            <a:extLst>
              <a:ext uri="{FF2B5EF4-FFF2-40B4-BE49-F238E27FC236}">
                <a16:creationId xmlns:a16="http://schemas.microsoft.com/office/drawing/2014/main" id="{F038AC04-415F-290B-FC4C-CA3F30CB4024}"/>
              </a:ext>
            </a:extLst>
          </p:cNvPr>
          <p:cNvPicPr>
            <a:picLocks noGrp="1" noChangeAspect="1"/>
          </p:cNvPicPr>
          <p:nvPr>
            <p:ph type="pic" sz="quarter" idx="13"/>
          </p:nvPr>
        </p:nvPicPr>
        <p:blipFill>
          <a:blip r:embed="rId3">
            <a:extLst>
              <a:ext uri="{96DAC541-7B7A-43D3-8B79-37D633B846F1}">
                <asvg:svgBlip xmlns:asvg="http://schemas.microsoft.com/office/drawing/2016/SVG/main" r:embed="rId4"/>
              </a:ext>
            </a:extLst>
          </a:blip>
          <a:srcRect l="169" r="169"/>
          <a:stretch/>
        </p:blipFill>
        <p:spPr>
          <a:xfrm>
            <a:off x="785376" y="4133963"/>
            <a:ext cx="1060704" cy="1225296"/>
          </a:xfrm>
        </p:spPr>
      </p:pic>
    </p:spTree>
    <p:extLst>
      <p:ext uri="{BB962C8B-B14F-4D97-AF65-F5344CB8AC3E}">
        <p14:creationId xmlns:p14="http://schemas.microsoft.com/office/powerpoint/2010/main" val="3171608318"/>
      </p:ext>
    </p:extLst>
  </p:cSld>
  <p:clrMapOvr>
    <a:masterClrMapping/>
  </p:clrMapOvr>
  <mc:AlternateContent xmlns:mc="http://schemas.openxmlformats.org/markup-compatibility/2006" xmlns:p14="http://schemas.microsoft.com/office/powerpoint/2010/main">
    <mc:Choice Requires="p14">
      <p:transition spd="slow" p14:dur="5750">
        <p14:honeycomb/>
      </p:transition>
    </mc:Choice>
    <mc:Fallback xmlns="">
      <p:transition spd="slow">
        <p:fade/>
      </p:transition>
    </mc:Fallback>
  </mc:AlternateContent>
</p:sld>
</file>

<file path=ppt/theme/theme1.xml><?xml version="1.0" encoding="utf-8"?>
<a:theme xmlns:a="http://schemas.openxmlformats.org/drawingml/2006/main" name="Badge">
  <a:themeElements>
    <a:clrScheme name="Badge">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Badge">
      <a:majorFont>
        <a:latin typeface="Impact" panose="020B080603090205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ill Sans MT" panose="020B0502020104020203"/>
        <a:ea typeface=""/>
        <a:cs typeface=""/>
        <a:font script="Grek" typeface="Corbel"/>
        <a:font script="Cyrl" typeface="Corbel"/>
        <a:font script="Jpan" typeface="メイリオ"/>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Badg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67530480_Win32_SL_V7" id="{ED0FC66A-AD1D-4E3A-9391-35115B74CBE5}" vid="{7399F629-2C7F-45E4-BEAE-E5FA343279A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7BB9ACB-773B-4835-AD8E-5FF0A49AE73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7DBB1DE1-A213-4972-9BBA-B814DE80B096}">
  <ds:schemaRefs>
    <ds:schemaRef ds:uri="http://schemas.microsoft.com/sharepoint/v3/contenttype/forms"/>
  </ds:schemaRefs>
</ds:datastoreItem>
</file>

<file path=customXml/itemProps3.xml><?xml version="1.0" encoding="utf-8"?>
<ds:datastoreItem xmlns:ds="http://schemas.openxmlformats.org/officeDocument/2006/customXml" ds:itemID="{6D1A70D1-886A-4E64-908E-5D19892987F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85</TotalTime>
  <Words>432</Words>
  <Application>Microsoft Office PowerPoint</Application>
  <PresentationFormat>Widescreen</PresentationFormat>
  <Paragraphs>51</Paragraphs>
  <Slides>8</Slides>
  <Notes>8</Notes>
  <HiddenSlides>0</HiddenSlides>
  <MMClips>3</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-apple-system</vt:lpstr>
      <vt:lpstr>Aptos</vt:lpstr>
      <vt:lpstr>Arial</vt:lpstr>
      <vt:lpstr>Calibri</vt:lpstr>
      <vt:lpstr>Gill Sans MT</vt:lpstr>
      <vt:lpstr>Impact</vt:lpstr>
      <vt:lpstr>Badge</vt:lpstr>
      <vt:lpstr>Fast Tax System</vt:lpstr>
      <vt:lpstr>Introduction</vt:lpstr>
      <vt:lpstr>Pr0ject overview</vt:lpstr>
      <vt:lpstr>Project overview</vt:lpstr>
      <vt:lpstr>Project benefits</vt:lpstr>
      <vt:lpstr>Advantage </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brand strategy</dc:title>
  <dc:creator>Utsho Mridha</dc:creator>
  <cp:lastModifiedBy>Mainul Abedin</cp:lastModifiedBy>
  <cp:revision>13</cp:revision>
  <dcterms:created xsi:type="dcterms:W3CDTF">2024-01-21T15:23:29Z</dcterms:created>
  <dcterms:modified xsi:type="dcterms:W3CDTF">2024-11-13T12:39:32Z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